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2c02b9f73a48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6ce345eea248e0"/>
  </p:sldMasterIdLst>
  <p:sldIdLst>
    <p:sldId xmlns:r="http://schemas.openxmlformats.org/officeDocument/2006/relationships" id="256" r:id="R049fdef2dc584ba3"/>
    <p:sldId xmlns:r="http://schemas.openxmlformats.org/officeDocument/2006/relationships" id="257" r:id="R52b7e57a527449f3"/>
    <p:sldId xmlns:r="http://schemas.openxmlformats.org/officeDocument/2006/relationships" id="258" r:id="Rf3c9b1ad7dd94abe"/>
    <p:sldId xmlns:r="http://schemas.openxmlformats.org/officeDocument/2006/relationships" id="259" r:id="R7e3ebf0995ee4335"/>
    <p:sldId xmlns:r="http://schemas.openxmlformats.org/officeDocument/2006/relationships" id="260" r:id="Rfd3b4ed805ad4122"/>
    <p:sldId xmlns:r="http://schemas.openxmlformats.org/officeDocument/2006/relationships" id="261" r:id="R3bfcbc6abd8647f5"/>
    <p:sldId xmlns:r="http://schemas.openxmlformats.org/officeDocument/2006/relationships" id="262" r:id="R11622d1dc3874b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6ce345eea248e0" /><Relationship Type="http://schemas.openxmlformats.org/officeDocument/2006/relationships/slide" Target="/ppt/slides/slide1.xml" Id="R049fdef2dc584ba3" /><Relationship Type="http://schemas.openxmlformats.org/officeDocument/2006/relationships/slide" Target="/ppt/slides/slide2.xml" Id="R52b7e57a527449f3" /><Relationship Type="http://schemas.openxmlformats.org/officeDocument/2006/relationships/slide" Target="/ppt/slides/slide3.xml" Id="Rf3c9b1ad7dd94abe" /><Relationship Type="http://schemas.openxmlformats.org/officeDocument/2006/relationships/slide" Target="/ppt/slides/slide4.xml" Id="R7e3ebf0995ee4335" /><Relationship Type="http://schemas.openxmlformats.org/officeDocument/2006/relationships/slide" Target="/ppt/slides/slide5.xml" Id="Rfd3b4ed805ad4122" /><Relationship Type="http://schemas.openxmlformats.org/officeDocument/2006/relationships/slide" Target="/ppt/slides/slide6.xml" Id="R3bfcbc6abd8647f5" /><Relationship Type="http://schemas.openxmlformats.org/officeDocument/2006/relationships/slide" Target="/ppt/slides/slide7.xml" Id="R11622d1dc3874b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085fe792a54a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4efcdc94a40e6" /><Relationship Type="http://schemas.openxmlformats.org/officeDocument/2006/relationships/theme" Target="/ppt/slideMasters/theme/theme1.xml" Id="R2f1cb5a3fa5142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94efcdc94a40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284d3113a48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211fc272f4c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add1689024d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e41ed9d2c47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4ae0729714e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f32a4059945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4234017e34b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 ERLING BEKKEN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ERLING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ERLING BEKKEN AS ble etablert [år] og holder til i Nannestad.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ERLING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ERLING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ERLING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14 636 250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179 429 656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184 565 650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ERLING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BEKKEN AS  –  49,7 %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ARNE BEKKEN AS  –  37,8 %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MARWEL JOHANNE BEKKEN  –  12,6 %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ERLING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Ulvedalsvegen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2030 Nannestad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988 957 755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ERLING BEKKEN AS</a:t>
            </a:r>
          </a:p>
        </p:txBody>
      </p:sp>
    </p:spTree>
  </p:cSld>
  <p:clrMapOvr>
    <a:masterClrMapping xmlns:a="http://schemas.openxmlformats.org/drawingml/2006/main"/>
  </p:clrMapOvr>
</p:sld>
</file>