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e44c5767ba42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40e2c549594bc5"/>
  </p:sldMasterIdLst>
  <p:sldIdLst>
    <p:sldId xmlns:r="http://schemas.openxmlformats.org/officeDocument/2006/relationships" id="256" r:id="R7f6d63ffd6f249cb"/>
    <p:sldId xmlns:r="http://schemas.openxmlformats.org/officeDocument/2006/relationships" id="257" r:id="R59deb69d6f2543fb"/>
    <p:sldId xmlns:r="http://schemas.openxmlformats.org/officeDocument/2006/relationships" id="258" r:id="Rdb5f226e72f242a1"/>
    <p:sldId xmlns:r="http://schemas.openxmlformats.org/officeDocument/2006/relationships" id="259" r:id="R11be8ee823f34322"/>
    <p:sldId xmlns:r="http://schemas.openxmlformats.org/officeDocument/2006/relationships" id="260" r:id="Rdeb830d9343240ed"/>
    <p:sldId xmlns:r="http://schemas.openxmlformats.org/officeDocument/2006/relationships" id="261" r:id="R60776af1c5694b5d"/>
    <p:sldId xmlns:r="http://schemas.openxmlformats.org/officeDocument/2006/relationships" id="262" r:id="Re29b8e552c07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0e2c549594bc5" /><Relationship Type="http://schemas.openxmlformats.org/officeDocument/2006/relationships/slide" Target="/ppt/slides/slide1.xml" Id="R7f6d63ffd6f249cb" /><Relationship Type="http://schemas.openxmlformats.org/officeDocument/2006/relationships/slide" Target="/ppt/slides/slide2.xml" Id="R59deb69d6f2543fb" /><Relationship Type="http://schemas.openxmlformats.org/officeDocument/2006/relationships/slide" Target="/ppt/slides/slide3.xml" Id="Rdb5f226e72f242a1" /><Relationship Type="http://schemas.openxmlformats.org/officeDocument/2006/relationships/slide" Target="/ppt/slides/slide4.xml" Id="R11be8ee823f34322" /><Relationship Type="http://schemas.openxmlformats.org/officeDocument/2006/relationships/slide" Target="/ppt/slides/slide5.xml" Id="Rdeb830d9343240ed" /><Relationship Type="http://schemas.openxmlformats.org/officeDocument/2006/relationships/slide" Target="/ppt/slides/slide6.xml" Id="R60776af1c5694b5d" /><Relationship Type="http://schemas.openxmlformats.org/officeDocument/2006/relationships/slide" Target="/ppt/slides/slide7.xml" Id="Re29b8e552c07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b1cc09dc1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8c97c9f7b43bd" /><Relationship Type="http://schemas.openxmlformats.org/officeDocument/2006/relationships/theme" Target="/ppt/slideMasters/theme/theme1.xml" Id="R09751dfd065345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a8c97c9f7b43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65390576c40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9965464a841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4dc905b744b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7544c971d49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f6f1dc3244b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1c7fc9f4d45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14835791c44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4 919 886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5 172 631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ASGEIR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HALLGEIR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HALLVARD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