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8ec24874f740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e8bd17b7c04bf3"/>
  </p:sldMasterIdLst>
  <p:sldIdLst>
    <p:sldId xmlns:r="http://schemas.openxmlformats.org/officeDocument/2006/relationships" id="256" r:id="R8976f9edddaf4146"/>
    <p:sldId xmlns:r="http://schemas.openxmlformats.org/officeDocument/2006/relationships" id="257" r:id="R073677e0ace44576"/>
    <p:sldId xmlns:r="http://schemas.openxmlformats.org/officeDocument/2006/relationships" id="258" r:id="R6c0c6ef29eb2489f"/>
    <p:sldId xmlns:r="http://schemas.openxmlformats.org/officeDocument/2006/relationships" id="259" r:id="Ra94f4ef6a8dc462a"/>
    <p:sldId xmlns:r="http://schemas.openxmlformats.org/officeDocument/2006/relationships" id="260" r:id="R54ff4831f6244c0d"/>
    <p:sldId xmlns:r="http://schemas.openxmlformats.org/officeDocument/2006/relationships" id="261" r:id="R069c53d44bcd451b"/>
    <p:sldId xmlns:r="http://schemas.openxmlformats.org/officeDocument/2006/relationships" id="262" r:id="Racaf0990e1264f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e8bd17b7c04bf3" /><Relationship Type="http://schemas.openxmlformats.org/officeDocument/2006/relationships/slide" Target="/ppt/slides/slide1.xml" Id="R8976f9edddaf4146" /><Relationship Type="http://schemas.openxmlformats.org/officeDocument/2006/relationships/slide" Target="/ppt/slides/slide2.xml" Id="R073677e0ace44576" /><Relationship Type="http://schemas.openxmlformats.org/officeDocument/2006/relationships/slide" Target="/ppt/slides/slide3.xml" Id="R6c0c6ef29eb2489f" /><Relationship Type="http://schemas.openxmlformats.org/officeDocument/2006/relationships/slide" Target="/ppt/slides/slide4.xml" Id="Ra94f4ef6a8dc462a" /><Relationship Type="http://schemas.openxmlformats.org/officeDocument/2006/relationships/slide" Target="/ppt/slides/slide5.xml" Id="R54ff4831f6244c0d" /><Relationship Type="http://schemas.openxmlformats.org/officeDocument/2006/relationships/slide" Target="/ppt/slides/slide6.xml" Id="R069c53d44bcd451b" /><Relationship Type="http://schemas.openxmlformats.org/officeDocument/2006/relationships/slide" Target="/ppt/slides/slide7.xml" Id="Racaf0990e1264f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482207dda843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cfff32fbb4a1a" /><Relationship Type="http://schemas.openxmlformats.org/officeDocument/2006/relationships/theme" Target="/ppt/slideMasters/theme/theme1.xml" Id="R8f37306c594442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ecfff32fbb4a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eaba7558947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f938ca0dc4c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e02f0603b46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5e385af694a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8596ac57543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491f316894b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78ef45c614c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 TORBJØRN SALVESEN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 TORBJØRN SALVESEN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3 505 265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1 948 533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474 988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2 563 626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SALVESEN TORBJØRN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salvesen@revisorsenteret.no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988 958 638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