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ca94ab82e04d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b444e155f647a7"/>
  </p:sldMasterIdLst>
  <p:sldIdLst>
    <p:sldId xmlns:r="http://schemas.openxmlformats.org/officeDocument/2006/relationships" id="256" r:id="Rdf24f4ce6c5441b6"/>
    <p:sldId xmlns:r="http://schemas.openxmlformats.org/officeDocument/2006/relationships" id="257" r:id="Rc53ba7cd94de4442"/>
    <p:sldId xmlns:r="http://schemas.openxmlformats.org/officeDocument/2006/relationships" id="258" r:id="R0b51abcfcb5641dd"/>
    <p:sldId xmlns:r="http://schemas.openxmlformats.org/officeDocument/2006/relationships" id="259" r:id="Rb16d022a9cd14fca"/>
    <p:sldId xmlns:r="http://schemas.openxmlformats.org/officeDocument/2006/relationships" id="260" r:id="R81ca0651b45248c1"/>
    <p:sldId xmlns:r="http://schemas.openxmlformats.org/officeDocument/2006/relationships" id="261" r:id="R64ff70179f544c20"/>
    <p:sldId xmlns:r="http://schemas.openxmlformats.org/officeDocument/2006/relationships" id="262" r:id="R94d3efdf28e24f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b444e155f647a7" /><Relationship Type="http://schemas.openxmlformats.org/officeDocument/2006/relationships/slide" Target="/ppt/slides/slide1.xml" Id="Rdf24f4ce6c5441b6" /><Relationship Type="http://schemas.openxmlformats.org/officeDocument/2006/relationships/slide" Target="/ppt/slides/slide2.xml" Id="Rc53ba7cd94de4442" /><Relationship Type="http://schemas.openxmlformats.org/officeDocument/2006/relationships/slide" Target="/ppt/slides/slide3.xml" Id="R0b51abcfcb5641dd" /><Relationship Type="http://schemas.openxmlformats.org/officeDocument/2006/relationships/slide" Target="/ppt/slides/slide4.xml" Id="Rb16d022a9cd14fca" /><Relationship Type="http://schemas.openxmlformats.org/officeDocument/2006/relationships/slide" Target="/ppt/slides/slide5.xml" Id="R81ca0651b45248c1" /><Relationship Type="http://schemas.openxmlformats.org/officeDocument/2006/relationships/slide" Target="/ppt/slides/slide6.xml" Id="R64ff70179f544c20" /><Relationship Type="http://schemas.openxmlformats.org/officeDocument/2006/relationships/slide" Target="/ppt/slides/slide7.xml" Id="R94d3efdf28e24f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825113d35845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6a3b2d3d834c0c" /><Relationship Type="http://schemas.openxmlformats.org/officeDocument/2006/relationships/theme" Target="/ppt/slideMasters/theme/theme1.xml" Id="Rd5f0a55e29ca42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6a3b2d3d834c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c438de11b49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5dc613c30849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016f0a61ed47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d3156b59f41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c4e1bafcc244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a99df0c2146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a69ca06bd4d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TOPSITT TOFTEN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TOPSITT TOFTEN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TOPSITT TOFTEN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TOPSITT TOFTEN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TOPSITT TOFTEN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TOPSITT TOFTEN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2 429 105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1 283 176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23 961 390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37 324 498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37 907 747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TOPSITT TOFTEN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ODDBJØRN TOFTEN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PETOF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THOMTOF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TOFTEN S INVEST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TONJE TOFTEN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TOPSITT TOFTEN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Søndre Frydenlund alle 14A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8400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oto@se-gruppen.no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988 960 020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TOPSITT TOFTEN AS</a:t>
            </a:r>
          </a:p>
        </p:txBody>
      </p:sp>
    </p:spTree>
  </p:cSld>
  <p:clrMapOvr>
    <a:masterClrMapping xmlns:a="http://schemas.openxmlformats.org/drawingml/2006/main"/>
  </p:clrMapOvr>
</p:sld>
</file>