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36187a455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b4ff5a4634f8b"/>
  </p:sldMasterIdLst>
  <p:sldIdLst>
    <p:sldId xmlns:r="http://schemas.openxmlformats.org/officeDocument/2006/relationships" id="256" r:id="R3185628666a64a28"/>
    <p:sldId xmlns:r="http://schemas.openxmlformats.org/officeDocument/2006/relationships" id="257" r:id="R0ffd48ee23db4186"/>
    <p:sldId xmlns:r="http://schemas.openxmlformats.org/officeDocument/2006/relationships" id="258" r:id="R3e57b8f0d8604e0b"/>
    <p:sldId xmlns:r="http://schemas.openxmlformats.org/officeDocument/2006/relationships" id="259" r:id="R8cb0419ac7274f6a"/>
    <p:sldId xmlns:r="http://schemas.openxmlformats.org/officeDocument/2006/relationships" id="260" r:id="Rbd401054b28240a6"/>
    <p:sldId xmlns:r="http://schemas.openxmlformats.org/officeDocument/2006/relationships" id="261" r:id="Re56a83aa563747cb"/>
    <p:sldId xmlns:r="http://schemas.openxmlformats.org/officeDocument/2006/relationships" id="262" r:id="Re9d7c0d9d069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b4ff5a4634f8b" /><Relationship Type="http://schemas.openxmlformats.org/officeDocument/2006/relationships/slide" Target="/ppt/slides/slide1.xml" Id="R3185628666a64a28" /><Relationship Type="http://schemas.openxmlformats.org/officeDocument/2006/relationships/slide" Target="/ppt/slides/slide2.xml" Id="R0ffd48ee23db4186" /><Relationship Type="http://schemas.openxmlformats.org/officeDocument/2006/relationships/slide" Target="/ppt/slides/slide3.xml" Id="R3e57b8f0d8604e0b" /><Relationship Type="http://schemas.openxmlformats.org/officeDocument/2006/relationships/slide" Target="/ppt/slides/slide4.xml" Id="R8cb0419ac7274f6a" /><Relationship Type="http://schemas.openxmlformats.org/officeDocument/2006/relationships/slide" Target="/ppt/slides/slide5.xml" Id="Rbd401054b28240a6" /><Relationship Type="http://schemas.openxmlformats.org/officeDocument/2006/relationships/slide" Target="/ppt/slides/slide6.xml" Id="Re56a83aa563747cb" /><Relationship Type="http://schemas.openxmlformats.org/officeDocument/2006/relationships/slide" Target="/ppt/slides/slide7.xml" Id="Re9d7c0d9d069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cf27860d0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88470d6f416b" /><Relationship Type="http://schemas.openxmlformats.org/officeDocument/2006/relationships/theme" Target="/ppt/slideMasters/theme/theme1.xml" Id="R5524f8c3a5af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188470d6f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0ae60ff8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44c67788c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d5b92c9e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fbc3cfd37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3379730c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5b52277ac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f312dc32f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NORDVIK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GRUPPEN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40 330 610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−18 506 652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40 189 158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651 259 472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ALEXANDER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CHRISTIAN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GRUPPEN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 THOR ALLAN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8008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988 960 144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NORDVIK GRUPPEN AS</a:t>
            </a:r>
          </a:p>
        </p:txBody>
      </p:sp>
    </p:spTree>
  </p:cSld>
  <p:clrMapOvr>
    <a:masterClrMapping xmlns:a="http://schemas.openxmlformats.org/drawingml/2006/main"/>
  </p:clrMapOvr>
</p:sld>
</file>