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8c70183485246f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2641c55a8e24fca"/>
  </p:sldMasterIdLst>
  <p:sldIdLst>
    <p:sldId xmlns:r="http://schemas.openxmlformats.org/officeDocument/2006/relationships" id="256" r:id="R771007fe5e2e409e"/>
    <p:sldId xmlns:r="http://schemas.openxmlformats.org/officeDocument/2006/relationships" id="257" r:id="R4c965ae6436b4393"/>
    <p:sldId xmlns:r="http://schemas.openxmlformats.org/officeDocument/2006/relationships" id="258" r:id="Re9525001c9e44d3d"/>
    <p:sldId xmlns:r="http://schemas.openxmlformats.org/officeDocument/2006/relationships" id="259" r:id="R6bb089d4bca44d73"/>
    <p:sldId xmlns:r="http://schemas.openxmlformats.org/officeDocument/2006/relationships" id="260" r:id="Rbf1a314c8a184374"/>
    <p:sldId xmlns:r="http://schemas.openxmlformats.org/officeDocument/2006/relationships" id="261" r:id="R30c9b5bbecfd48af"/>
    <p:sldId xmlns:r="http://schemas.openxmlformats.org/officeDocument/2006/relationships" id="262" r:id="Rca7418ab36de4eb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641c55a8e24fca" /><Relationship Type="http://schemas.openxmlformats.org/officeDocument/2006/relationships/slide" Target="/ppt/slides/slide1.xml" Id="R771007fe5e2e409e" /><Relationship Type="http://schemas.openxmlformats.org/officeDocument/2006/relationships/slide" Target="/ppt/slides/slide2.xml" Id="R4c965ae6436b4393" /><Relationship Type="http://schemas.openxmlformats.org/officeDocument/2006/relationships/slide" Target="/ppt/slides/slide3.xml" Id="Re9525001c9e44d3d" /><Relationship Type="http://schemas.openxmlformats.org/officeDocument/2006/relationships/slide" Target="/ppt/slides/slide4.xml" Id="R6bb089d4bca44d73" /><Relationship Type="http://schemas.openxmlformats.org/officeDocument/2006/relationships/slide" Target="/ppt/slides/slide5.xml" Id="Rbf1a314c8a184374" /><Relationship Type="http://schemas.openxmlformats.org/officeDocument/2006/relationships/slide" Target="/ppt/slides/slide6.xml" Id="R30c9b5bbecfd48af" /><Relationship Type="http://schemas.openxmlformats.org/officeDocument/2006/relationships/slide" Target="/ppt/slides/slide7.xml" Id="Rca7418ab36de4eb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6fa68b54f54f2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dc6559e2634cb2" /><Relationship Type="http://schemas.openxmlformats.org/officeDocument/2006/relationships/theme" Target="/ppt/slideMasters/theme/theme1.xml" Id="Radb3f14c5df6437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2dc6559e2634cb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0a4e60b2204e1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31e338e5ed4b5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7e73e65c6349c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a73d230f7340d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09a820e41b427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1bd3099fe44a2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49ea0833a6474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B.Ø.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B.Ø.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B.Ø. HOLDING AS ble etablert [år] og holder til i Askim.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B.Ø.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B.Ø.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B.Ø.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2 206 438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−189 546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−195 992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−1 500 616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1 306 068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B.Ø.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BODIL SKAUG HOLTE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ØYSTEIN SEGLÈN OWESEN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ASLE KREUTZ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B.Ø.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Løkkekroken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1815 Askim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988 960 527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B.Ø. HOLDING AS</a:t>
            </a:r>
          </a:p>
        </p:txBody>
      </p:sp>
    </p:spTree>
  </p:cSld>
  <p:clrMapOvr>
    <a:masterClrMapping xmlns:a="http://schemas.openxmlformats.org/drawingml/2006/main"/>
  </p:clrMapOvr>
</p:sld>
</file>