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6d63e564d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1e085059841d0"/>
  </p:sldMasterIdLst>
  <p:sldIdLst>
    <p:sldId xmlns:r="http://schemas.openxmlformats.org/officeDocument/2006/relationships" id="256" r:id="R3f16475116fb4266"/>
    <p:sldId xmlns:r="http://schemas.openxmlformats.org/officeDocument/2006/relationships" id="257" r:id="R300ab4b685f24350"/>
    <p:sldId xmlns:r="http://schemas.openxmlformats.org/officeDocument/2006/relationships" id="258" r:id="R02f228a98cb541c8"/>
    <p:sldId xmlns:r="http://schemas.openxmlformats.org/officeDocument/2006/relationships" id="259" r:id="R3070b7ff59f44f3a"/>
    <p:sldId xmlns:r="http://schemas.openxmlformats.org/officeDocument/2006/relationships" id="260" r:id="R8cee9e986cb24ee3"/>
    <p:sldId xmlns:r="http://schemas.openxmlformats.org/officeDocument/2006/relationships" id="261" r:id="Rbab876a42aa14a08"/>
    <p:sldId xmlns:r="http://schemas.openxmlformats.org/officeDocument/2006/relationships" id="262" r:id="Rb870632a7c61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1e085059841d0" /><Relationship Type="http://schemas.openxmlformats.org/officeDocument/2006/relationships/slide" Target="/ppt/slides/slide1.xml" Id="R3f16475116fb4266" /><Relationship Type="http://schemas.openxmlformats.org/officeDocument/2006/relationships/slide" Target="/ppt/slides/slide2.xml" Id="R300ab4b685f24350" /><Relationship Type="http://schemas.openxmlformats.org/officeDocument/2006/relationships/slide" Target="/ppt/slides/slide3.xml" Id="R02f228a98cb541c8" /><Relationship Type="http://schemas.openxmlformats.org/officeDocument/2006/relationships/slide" Target="/ppt/slides/slide4.xml" Id="R3070b7ff59f44f3a" /><Relationship Type="http://schemas.openxmlformats.org/officeDocument/2006/relationships/slide" Target="/ppt/slides/slide5.xml" Id="R8cee9e986cb24ee3" /><Relationship Type="http://schemas.openxmlformats.org/officeDocument/2006/relationships/slide" Target="/ppt/slides/slide6.xml" Id="Rbab876a42aa14a08" /><Relationship Type="http://schemas.openxmlformats.org/officeDocument/2006/relationships/slide" Target="/ppt/slides/slide7.xml" Id="Rb870632a7c61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2048faee0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ff858da9f45ea" /><Relationship Type="http://schemas.openxmlformats.org/officeDocument/2006/relationships/theme" Target="/ppt/slideMasters/theme/theme1.xml" Id="R2d6a4031254e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ff858da9f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7ea54ed24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83c5d44fc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870935b2c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d8709e67a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812b16438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abd4ddbc4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cfe9450d2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EAB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8 133 841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13 240 213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PAUL EDGAR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EAB INVEST AS</a:t>
            </a:r>
          </a:p>
        </p:txBody>
      </p:sp>
    </p:spTree>
  </p:cSld>
  <p:clrMapOvr>
    <a:masterClrMapping xmlns:a="http://schemas.openxmlformats.org/drawingml/2006/main"/>
  </p:clrMapOvr>
</p:sld>
</file>