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b8f2386c5e4b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1e6b52526d4995"/>
  </p:sldMasterIdLst>
  <p:sldIdLst>
    <p:sldId xmlns:r="http://schemas.openxmlformats.org/officeDocument/2006/relationships" id="256" r:id="R45b942ca4dca47fb"/>
    <p:sldId xmlns:r="http://schemas.openxmlformats.org/officeDocument/2006/relationships" id="257" r:id="Rc0b70324c27d4609"/>
    <p:sldId xmlns:r="http://schemas.openxmlformats.org/officeDocument/2006/relationships" id="258" r:id="R40ee77102b114823"/>
    <p:sldId xmlns:r="http://schemas.openxmlformats.org/officeDocument/2006/relationships" id="259" r:id="R85e65874fd634fd7"/>
    <p:sldId xmlns:r="http://schemas.openxmlformats.org/officeDocument/2006/relationships" id="260" r:id="Rfdabd642abc0419c"/>
    <p:sldId xmlns:r="http://schemas.openxmlformats.org/officeDocument/2006/relationships" id="261" r:id="R397dbbe06f744ea6"/>
    <p:sldId xmlns:r="http://schemas.openxmlformats.org/officeDocument/2006/relationships" id="262" r:id="R8d0e9af2a45047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1e6b52526d4995" /><Relationship Type="http://schemas.openxmlformats.org/officeDocument/2006/relationships/slide" Target="/ppt/slides/slide1.xml" Id="R45b942ca4dca47fb" /><Relationship Type="http://schemas.openxmlformats.org/officeDocument/2006/relationships/slide" Target="/ppt/slides/slide2.xml" Id="Rc0b70324c27d4609" /><Relationship Type="http://schemas.openxmlformats.org/officeDocument/2006/relationships/slide" Target="/ppt/slides/slide3.xml" Id="R40ee77102b114823" /><Relationship Type="http://schemas.openxmlformats.org/officeDocument/2006/relationships/slide" Target="/ppt/slides/slide4.xml" Id="R85e65874fd634fd7" /><Relationship Type="http://schemas.openxmlformats.org/officeDocument/2006/relationships/slide" Target="/ppt/slides/slide5.xml" Id="Rfdabd642abc0419c" /><Relationship Type="http://schemas.openxmlformats.org/officeDocument/2006/relationships/slide" Target="/ppt/slides/slide6.xml" Id="R397dbbe06f744ea6" /><Relationship Type="http://schemas.openxmlformats.org/officeDocument/2006/relationships/slide" Target="/ppt/slides/slide7.xml" Id="R8d0e9af2a45047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26ab3668674b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79135a0b949e0" /><Relationship Type="http://schemas.openxmlformats.org/officeDocument/2006/relationships/theme" Target="/ppt/slideMasters/theme/theme1.xml" Id="Rf6983a04231e46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279135a0b949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07707dec64f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eba0289b444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d0dd06b2c4a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35724abe74a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df9fe5f334b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61c8cda6441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443ff471945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7 739 303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6 967 894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6 811 232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70 957 598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71 399 510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GEELMUYDEN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ADRIAN GEELMUYDEN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 BENEDICTE GEELMUYDEN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KOKOS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 LONG HOLDINGS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KOKO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Hans Geelmuyden, Mikjelsbakken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988 962 570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KOKO AS</a:t>
            </a:r>
          </a:p>
        </p:txBody>
      </p:sp>
    </p:spTree>
  </p:cSld>
  <p:clrMapOvr>
    <a:masterClrMapping xmlns:a="http://schemas.openxmlformats.org/drawingml/2006/main"/>
  </p:clrMapOvr>
</p:sld>
</file>