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3f9e5740e84c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65e557167f4c95"/>
  </p:sldMasterIdLst>
  <p:sldIdLst>
    <p:sldId xmlns:r="http://schemas.openxmlformats.org/officeDocument/2006/relationships" id="256" r:id="Rda95229b63d24d35"/>
    <p:sldId xmlns:r="http://schemas.openxmlformats.org/officeDocument/2006/relationships" id="257" r:id="Reb7a95c8fb2f4d77"/>
    <p:sldId xmlns:r="http://schemas.openxmlformats.org/officeDocument/2006/relationships" id="258" r:id="R797d463ff3b14934"/>
    <p:sldId xmlns:r="http://schemas.openxmlformats.org/officeDocument/2006/relationships" id="259" r:id="Ra9f04bc5416f48dd"/>
    <p:sldId xmlns:r="http://schemas.openxmlformats.org/officeDocument/2006/relationships" id="260" r:id="Rcad0dc72ae6e4e86"/>
    <p:sldId xmlns:r="http://schemas.openxmlformats.org/officeDocument/2006/relationships" id="261" r:id="Rf7b2615dc8e44a3a"/>
    <p:sldId xmlns:r="http://schemas.openxmlformats.org/officeDocument/2006/relationships" id="262" r:id="R548d6c213d3548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65e557167f4c95" /><Relationship Type="http://schemas.openxmlformats.org/officeDocument/2006/relationships/slide" Target="/ppt/slides/slide1.xml" Id="Rda95229b63d24d35" /><Relationship Type="http://schemas.openxmlformats.org/officeDocument/2006/relationships/slide" Target="/ppt/slides/slide2.xml" Id="Reb7a95c8fb2f4d77" /><Relationship Type="http://schemas.openxmlformats.org/officeDocument/2006/relationships/slide" Target="/ppt/slides/slide3.xml" Id="R797d463ff3b14934" /><Relationship Type="http://schemas.openxmlformats.org/officeDocument/2006/relationships/slide" Target="/ppt/slides/slide4.xml" Id="Ra9f04bc5416f48dd" /><Relationship Type="http://schemas.openxmlformats.org/officeDocument/2006/relationships/slide" Target="/ppt/slides/slide5.xml" Id="Rcad0dc72ae6e4e86" /><Relationship Type="http://schemas.openxmlformats.org/officeDocument/2006/relationships/slide" Target="/ppt/slides/slide6.xml" Id="Rf7b2615dc8e44a3a" /><Relationship Type="http://schemas.openxmlformats.org/officeDocument/2006/relationships/slide" Target="/ppt/slides/slide7.xml" Id="R548d6c213d3548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b4fd3a352249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1cc1d40e2840a5" /><Relationship Type="http://schemas.openxmlformats.org/officeDocument/2006/relationships/theme" Target="/ppt/slideMasters/theme/theme1.xml" Id="R6ef4a837ffd342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1cc1d40e2840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a9c9eb767d41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a9380412a448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fbddca9a774e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8fcd564b8241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ef6b11bb2941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eaa3b6b1a74c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3a094691ae44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TRØNDER-PLAN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TRØNDER-PLAN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TRØNDER-PLAN HOLDING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TRØNDER-PLAN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TRØNDER-PLAN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TRØNDER-PLAN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1 404 969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2 283 345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TRØNDER-PLAN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ERTSÅS JAN OLA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KLYKKEN REIDAR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TRØNDER-PLAN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Havnegata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7800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74 20 91 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988 962 910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TRØNDER-PLAN HOLDING AS</a:t>
            </a:r>
          </a:p>
        </p:txBody>
      </p:sp>
    </p:spTree>
  </p:cSld>
  <p:clrMapOvr>
    <a:masterClrMapping xmlns:a="http://schemas.openxmlformats.org/drawingml/2006/main"/>
  </p:clrMapOvr>
</p:sld>
</file>