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395d92b28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67524b5584cdb"/>
  </p:sldMasterIdLst>
  <p:sldIdLst>
    <p:sldId xmlns:r="http://schemas.openxmlformats.org/officeDocument/2006/relationships" id="256" r:id="Radd8642cb85f498e"/>
    <p:sldId xmlns:r="http://schemas.openxmlformats.org/officeDocument/2006/relationships" id="257" r:id="R9c73eb8b42e54a0a"/>
    <p:sldId xmlns:r="http://schemas.openxmlformats.org/officeDocument/2006/relationships" id="258" r:id="R31d6605d2ee74384"/>
    <p:sldId xmlns:r="http://schemas.openxmlformats.org/officeDocument/2006/relationships" id="259" r:id="R3fcb74cc90f94f1b"/>
    <p:sldId xmlns:r="http://schemas.openxmlformats.org/officeDocument/2006/relationships" id="260" r:id="R10d3dc53c15a46e3"/>
    <p:sldId xmlns:r="http://schemas.openxmlformats.org/officeDocument/2006/relationships" id="261" r:id="R11ab9415c16f47c5"/>
    <p:sldId xmlns:r="http://schemas.openxmlformats.org/officeDocument/2006/relationships" id="262" r:id="R499ef4c1d9c0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67524b5584cdb" /><Relationship Type="http://schemas.openxmlformats.org/officeDocument/2006/relationships/slide" Target="/ppt/slides/slide1.xml" Id="Radd8642cb85f498e" /><Relationship Type="http://schemas.openxmlformats.org/officeDocument/2006/relationships/slide" Target="/ppt/slides/slide2.xml" Id="R9c73eb8b42e54a0a" /><Relationship Type="http://schemas.openxmlformats.org/officeDocument/2006/relationships/slide" Target="/ppt/slides/slide3.xml" Id="R31d6605d2ee74384" /><Relationship Type="http://schemas.openxmlformats.org/officeDocument/2006/relationships/slide" Target="/ppt/slides/slide4.xml" Id="R3fcb74cc90f94f1b" /><Relationship Type="http://schemas.openxmlformats.org/officeDocument/2006/relationships/slide" Target="/ppt/slides/slide5.xml" Id="R10d3dc53c15a46e3" /><Relationship Type="http://schemas.openxmlformats.org/officeDocument/2006/relationships/slide" Target="/ppt/slides/slide6.xml" Id="R11ab9415c16f47c5" /><Relationship Type="http://schemas.openxmlformats.org/officeDocument/2006/relationships/slide" Target="/ppt/slides/slide7.xml" Id="R499ef4c1d9c0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bcb2b505a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5bd0302b3465d" /><Relationship Type="http://schemas.openxmlformats.org/officeDocument/2006/relationships/theme" Target="/ppt/slideMasters/theme/theme1.xml" Id="R4920a6d390ec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5bd0302b3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612ffae8e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a9182fa4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a66039a8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f46c7287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16c620570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d42475dc43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2014abd41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FINNMIN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FINNMIN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6 258 227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5 812 784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5 951 318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20 638 834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26 600 881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CASPERSEN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988 963 704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FINNMIN EIENDOM AS</a:t>
            </a:r>
          </a:p>
        </p:txBody>
      </p:sp>
    </p:spTree>
  </p:cSld>
  <p:clrMapOvr>
    <a:masterClrMapping xmlns:a="http://schemas.openxmlformats.org/drawingml/2006/main"/>
  </p:clrMapOvr>
</p:sld>
</file>