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e31425f3594d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a857d8cc444df"/>
  </p:sldMasterIdLst>
  <p:sldIdLst>
    <p:sldId xmlns:r="http://schemas.openxmlformats.org/officeDocument/2006/relationships" id="256" r:id="R227ccaa6cd59461b"/>
    <p:sldId xmlns:r="http://schemas.openxmlformats.org/officeDocument/2006/relationships" id="257" r:id="Ra69169532a9b45a7"/>
    <p:sldId xmlns:r="http://schemas.openxmlformats.org/officeDocument/2006/relationships" id="258" r:id="R85a66a1b050e4381"/>
    <p:sldId xmlns:r="http://schemas.openxmlformats.org/officeDocument/2006/relationships" id="259" r:id="Rbe94f3f4260444e6"/>
    <p:sldId xmlns:r="http://schemas.openxmlformats.org/officeDocument/2006/relationships" id="260" r:id="R142baac49ab34bfd"/>
    <p:sldId xmlns:r="http://schemas.openxmlformats.org/officeDocument/2006/relationships" id="261" r:id="R64b8a2ea6e054ba2"/>
    <p:sldId xmlns:r="http://schemas.openxmlformats.org/officeDocument/2006/relationships" id="262" r:id="Ra561d9321843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a857d8cc444df" /><Relationship Type="http://schemas.openxmlformats.org/officeDocument/2006/relationships/slide" Target="/ppt/slides/slide1.xml" Id="R227ccaa6cd59461b" /><Relationship Type="http://schemas.openxmlformats.org/officeDocument/2006/relationships/slide" Target="/ppt/slides/slide2.xml" Id="Ra69169532a9b45a7" /><Relationship Type="http://schemas.openxmlformats.org/officeDocument/2006/relationships/slide" Target="/ppt/slides/slide3.xml" Id="R85a66a1b050e4381" /><Relationship Type="http://schemas.openxmlformats.org/officeDocument/2006/relationships/slide" Target="/ppt/slides/slide4.xml" Id="Rbe94f3f4260444e6" /><Relationship Type="http://schemas.openxmlformats.org/officeDocument/2006/relationships/slide" Target="/ppt/slides/slide5.xml" Id="R142baac49ab34bfd" /><Relationship Type="http://schemas.openxmlformats.org/officeDocument/2006/relationships/slide" Target="/ppt/slides/slide6.xml" Id="R64b8a2ea6e054ba2" /><Relationship Type="http://schemas.openxmlformats.org/officeDocument/2006/relationships/slide" Target="/ppt/slides/slide7.xml" Id="Ra561d9321843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c3b578e6d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a55d9cfce43b3" /><Relationship Type="http://schemas.openxmlformats.org/officeDocument/2006/relationships/theme" Target="/ppt/slideMasters/theme/theme1.xml" Id="R4cf71f2b9bf0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a55d9cfce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d0249f016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28a4552b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cf0f7a7d1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f611fbfb0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0e6a5f012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045914d5b4a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33e7728d94d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BYGGTORGET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BYGGTORGET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−2 136 458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1 221 272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60 395 278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70 067 575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 BANG WESTRE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THALE CATHRINE BANG WESTRE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BANG WESTRE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WESTRE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WESTRE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 BANG WESTRE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28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www.westregruppen.no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HOLDING AS</a:t>
            </a:r>
          </a:p>
        </p:txBody>
      </p:sp>
    </p:spTree>
  </p:cSld>
  <p:clrMapOvr>
    <a:masterClrMapping xmlns:a="http://schemas.openxmlformats.org/drawingml/2006/main"/>
  </p:clrMapOvr>
</p:sld>
</file>