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cb4937daa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31bc530ab4ab9"/>
  </p:sldMasterIdLst>
  <p:sldIdLst>
    <p:sldId xmlns:r="http://schemas.openxmlformats.org/officeDocument/2006/relationships" id="256" r:id="R0a8b07f251a542b8"/>
    <p:sldId xmlns:r="http://schemas.openxmlformats.org/officeDocument/2006/relationships" id="257" r:id="Rae11aebb57e34cfa"/>
    <p:sldId xmlns:r="http://schemas.openxmlformats.org/officeDocument/2006/relationships" id="258" r:id="R3d42c031c94641f2"/>
    <p:sldId xmlns:r="http://schemas.openxmlformats.org/officeDocument/2006/relationships" id="259" r:id="Re3d4e9e1831e44b9"/>
    <p:sldId xmlns:r="http://schemas.openxmlformats.org/officeDocument/2006/relationships" id="260" r:id="R98f1e0c23a8e4974"/>
    <p:sldId xmlns:r="http://schemas.openxmlformats.org/officeDocument/2006/relationships" id="261" r:id="R59855e9bd9c849eb"/>
    <p:sldId xmlns:r="http://schemas.openxmlformats.org/officeDocument/2006/relationships" id="262" r:id="R8513f0cdb1dd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31bc530ab4ab9" /><Relationship Type="http://schemas.openxmlformats.org/officeDocument/2006/relationships/slide" Target="/ppt/slides/slide1.xml" Id="R0a8b07f251a542b8" /><Relationship Type="http://schemas.openxmlformats.org/officeDocument/2006/relationships/slide" Target="/ppt/slides/slide2.xml" Id="Rae11aebb57e34cfa" /><Relationship Type="http://schemas.openxmlformats.org/officeDocument/2006/relationships/slide" Target="/ppt/slides/slide3.xml" Id="R3d42c031c94641f2" /><Relationship Type="http://schemas.openxmlformats.org/officeDocument/2006/relationships/slide" Target="/ppt/slides/slide4.xml" Id="Re3d4e9e1831e44b9" /><Relationship Type="http://schemas.openxmlformats.org/officeDocument/2006/relationships/slide" Target="/ppt/slides/slide5.xml" Id="R98f1e0c23a8e4974" /><Relationship Type="http://schemas.openxmlformats.org/officeDocument/2006/relationships/slide" Target="/ppt/slides/slide6.xml" Id="R59855e9bd9c849eb" /><Relationship Type="http://schemas.openxmlformats.org/officeDocument/2006/relationships/slide" Target="/ppt/slides/slide7.xml" Id="R8513f0cdb1dd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5c8eeaf98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f2f51f0ed4ec1" /><Relationship Type="http://schemas.openxmlformats.org/officeDocument/2006/relationships/theme" Target="/ppt/slideMasters/theme/theme1.xml" Id="R382236731f21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f2f51f0ed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9dccf84ff46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9b68ef98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a50347a5e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5448ce7b9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5c5290c7b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a4e0799b4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ff82cda92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ENGELSEN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ENGELSEN ANLEGG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95 400 303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7 796 446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5 578 732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41 818 119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GROUNDWORKS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JIB2E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Studalen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post@engelsenanlegg.no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www.engelsenanlegg.no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ANLEGG AS</a:t>
            </a:r>
          </a:p>
        </p:txBody>
      </p:sp>
    </p:spTree>
  </p:cSld>
  <p:clrMapOvr>
    <a:masterClrMapping xmlns:a="http://schemas.openxmlformats.org/drawingml/2006/main"/>
  </p:clrMapOvr>
</p:sld>
</file>