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415719c6dd4a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9211aa1c494a2d"/>
  </p:sldMasterIdLst>
  <p:sldIdLst>
    <p:sldId xmlns:r="http://schemas.openxmlformats.org/officeDocument/2006/relationships" id="256" r:id="Rab85698fc0e348d1"/>
    <p:sldId xmlns:r="http://schemas.openxmlformats.org/officeDocument/2006/relationships" id="257" r:id="R7d52b04128b441f7"/>
    <p:sldId xmlns:r="http://schemas.openxmlformats.org/officeDocument/2006/relationships" id="258" r:id="Rccaf69a885854f0f"/>
    <p:sldId xmlns:r="http://schemas.openxmlformats.org/officeDocument/2006/relationships" id="259" r:id="Rdd079f31103345ff"/>
    <p:sldId xmlns:r="http://schemas.openxmlformats.org/officeDocument/2006/relationships" id="260" r:id="R880de53b837b4cf9"/>
    <p:sldId xmlns:r="http://schemas.openxmlformats.org/officeDocument/2006/relationships" id="261" r:id="Rd16f4bd2e0434b80"/>
    <p:sldId xmlns:r="http://schemas.openxmlformats.org/officeDocument/2006/relationships" id="262" r:id="Rc1ae1447caf643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9211aa1c494a2d" /><Relationship Type="http://schemas.openxmlformats.org/officeDocument/2006/relationships/slide" Target="/ppt/slides/slide1.xml" Id="Rab85698fc0e348d1" /><Relationship Type="http://schemas.openxmlformats.org/officeDocument/2006/relationships/slide" Target="/ppt/slides/slide2.xml" Id="R7d52b04128b441f7" /><Relationship Type="http://schemas.openxmlformats.org/officeDocument/2006/relationships/slide" Target="/ppt/slides/slide3.xml" Id="Rccaf69a885854f0f" /><Relationship Type="http://schemas.openxmlformats.org/officeDocument/2006/relationships/slide" Target="/ppt/slides/slide4.xml" Id="Rdd079f31103345ff" /><Relationship Type="http://schemas.openxmlformats.org/officeDocument/2006/relationships/slide" Target="/ppt/slides/slide5.xml" Id="R880de53b837b4cf9" /><Relationship Type="http://schemas.openxmlformats.org/officeDocument/2006/relationships/slide" Target="/ppt/slides/slide6.xml" Id="Rd16f4bd2e0434b80" /><Relationship Type="http://schemas.openxmlformats.org/officeDocument/2006/relationships/slide" Target="/ppt/slides/slide7.xml" Id="Rc1ae1447caf643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088fc36aac41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73aed2978445fb" /><Relationship Type="http://schemas.openxmlformats.org/officeDocument/2006/relationships/theme" Target="/ppt/slideMasters/theme/theme1.xml" Id="Ra4574529d37a44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73aed2978445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c94b867eb143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cd31a27bcf44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ac0bc1eef04a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b78b8644024a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7a49a84e7b4e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b75b9df1aa4a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745ba370334c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NIIKAS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NIIKAS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NIIKAS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NIIKAS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NIIKAS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NIIKAS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−131 264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1 481 792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8 285 315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10 236 581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NIIKAS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HEIBERG MOWINCKEL  –  49,9 %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NINA HEIBERG MOWINCKEL  –  49,9 %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MOWINCKEL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NIIKAS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Christian Mowinckel, Thunes vei 12B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988 964 174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NIIKAS AS</a:t>
            </a:r>
          </a:p>
        </p:txBody>
      </p:sp>
    </p:spTree>
  </p:cSld>
  <p:clrMapOvr>
    <a:masterClrMapping xmlns:a="http://schemas.openxmlformats.org/drawingml/2006/main"/>
  </p:clrMapOvr>
</p:sld>
</file>