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caccc9d11fe41a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1ee8fa6cc2349a7"/>
  </p:sldMasterIdLst>
  <p:sldIdLst>
    <p:sldId xmlns:r="http://schemas.openxmlformats.org/officeDocument/2006/relationships" id="256" r:id="R29bb9040c6184eb8"/>
    <p:sldId xmlns:r="http://schemas.openxmlformats.org/officeDocument/2006/relationships" id="257" r:id="R433f64f8461546f7"/>
    <p:sldId xmlns:r="http://schemas.openxmlformats.org/officeDocument/2006/relationships" id="258" r:id="Rcd145f8b091e4a7a"/>
    <p:sldId xmlns:r="http://schemas.openxmlformats.org/officeDocument/2006/relationships" id="259" r:id="Reb16f33d9cdb41aa"/>
    <p:sldId xmlns:r="http://schemas.openxmlformats.org/officeDocument/2006/relationships" id="260" r:id="Rd47ee91204c448d1"/>
    <p:sldId xmlns:r="http://schemas.openxmlformats.org/officeDocument/2006/relationships" id="261" r:id="R1dc8825b3ed04b72"/>
    <p:sldId xmlns:r="http://schemas.openxmlformats.org/officeDocument/2006/relationships" id="262" r:id="R406fac3e98804c0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1ee8fa6cc2349a7" /><Relationship Type="http://schemas.openxmlformats.org/officeDocument/2006/relationships/slide" Target="/ppt/slides/slide1.xml" Id="R29bb9040c6184eb8" /><Relationship Type="http://schemas.openxmlformats.org/officeDocument/2006/relationships/slide" Target="/ppt/slides/slide2.xml" Id="R433f64f8461546f7" /><Relationship Type="http://schemas.openxmlformats.org/officeDocument/2006/relationships/slide" Target="/ppt/slides/slide3.xml" Id="Rcd145f8b091e4a7a" /><Relationship Type="http://schemas.openxmlformats.org/officeDocument/2006/relationships/slide" Target="/ppt/slides/slide4.xml" Id="Reb16f33d9cdb41aa" /><Relationship Type="http://schemas.openxmlformats.org/officeDocument/2006/relationships/slide" Target="/ppt/slides/slide5.xml" Id="Rd47ee91204c448d1" /><Relationship Type="http://schemas.openxmlformats.org/officeDocument/2006/relationships/slide" Target="/ppt/slides/slide6.xml" Id="R1dc8825b3ed04b72" /><Relationship Type="http://schemas.openxmlformats.org/officeDocument/2006/relationships/slide" Target="/ppt/slides/slide7.xml" Id="R406fac3e98804c0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367c11d23a04d1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e9f4627fb84694" /><Relationship Type="http://schemas.openxmlformats.org/officeDocument/2006/relationships/theme" Target="/ppt/slideMasters/theme/theme1.xml" Id="R696f23001e7c4ba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de9f4627fb8469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9ab4e062a54ad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32629fc2af44b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4f23f446134b4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8f52b1afab4b5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6bedfe401143e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d8f0c9215b46c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021b04b1b8495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NYCO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NYCO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NYCO AS ble etablert [år] og holder til i Åkrehamn.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NYCO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NYCO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NYCO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−282 291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22 593 008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27 689 961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28 242 185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NYCO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BØHN KÅRE NJÅL  –  60,0 %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BØHN ASTRID KLÆHAUG  –  40,0 %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NYCO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Nordre Engvegen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4270 Åkrehamn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52 84 44 77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988 964 212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NYCO AS</a:t>
            </a:r>
          </a:p>
        </p:txBody>
      </p:sp>
    </p:spTree>
  </p:cSld>
  <p:clrMapOvr>
    <a:masterClrMapping xmlns:a="http://schemas.openxmlformats.org/drawingml/2006/main"/>
  </p:clrMapOvr>
</p:sld>
</file>