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95401144f44f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641ce334e7444b"/>
  </p:sldMasterIdLst>
  <p:sldIdLst>
    <p:sldId xmlns:r="http://schemas.openxmlformats.org/officeDocument/2006/relationships" id="256" r:id="R03d47de34b10424e"/>
    <p:sldId xmlns:r="http://schemas.openxmlformats.org/officeDocument/2006/relationships" id="257" r:id="Rd11addb61a824ad5"/>
    <p:sldId xmlns:r="http://schemas.openxmlformats.org/officeDocument/2006/relationships" id="258" r:id="R385136d6df8646eb"/>
    <p:sldId xmlns:r="http://schemas.openxmlformats.org/officeDocument/2006/relationships" id="259" r:id="R0e1ebfd913744c49"/>
    <p:sldId xmlns:r="http://schemas.openxmlformats.org/officeDocument/2006/relationships" id="260" r:id="R3bc68b6e28cc4d3f"/>
    <p:sldId xmlns:r="http://schemas.openxmlformats.org/officeDocument/2006/relationships" id="261" r:id="R26ed12a90d4c42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641ce334e7444b" /><Relationship Type="http://schemas.openxmlformats.org/officeDocument/2006/relationships/slide" Target="/ppt/slides/slide1.xml" Id="R03d47de34b10424e" /><Relationship Type="http://schemas.openxmlformats.org/officeDocument/2006/relationships/slide" Target="/ppt/slides/slide2.xml" Id="Rd11addb61a824ad5" /><Relationship Type="http://schemas.openxmlformats.org/officeDocument/2006/relationships/slide" Target="/ppt/slides/slide3.xml" Id="R385136d6df8646eb" /><Relationship Type="http://schemas.openxmlformats.org/officeDocument/2006/relationships/slide" Target="/ppt/slides/slide4.xml" Id="R0e1ebfd913744c49" /><Relationship Type="http://schemas.openxmlformats.org/officeDocument/2006/relationships/slide" Target="/ppt/slides/slide5.xml" Id="R3bc68b6e28cc4d3f" /><Relationship Type="http://schemas.openxmlformats.org/officeDocument/2006/relationships/slide" Target="/ppt/slides/slide6.xml" Id="R26ed12a90d4c42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a8ed0596b4c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8848e769147a9" /><Relationship Type="http://schemas.openxmlformats.org/officeDocument/2006/relationships/theme" Target="/ppt/slideMasters/theme/theme1.xml" Id="Rb22ceb540e1942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48848e769147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399bcee8a42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2ecc8d15749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c06e21bc940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7d66b5f3348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248d171f14f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9c2f877f742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sverreh@comfort.as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988 964 239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 AS</a:t>
            </a:r>
          </a:p>
        </p:txBody>
      </p:sp>
    </p:spTree>
  </p:cSld>
  <p:clrMapOvr>
    <a:masterClrMapping xmlns:a="http://schemas.openxmlformats.org/drawingml/2006/main"/>
  </p:clrMapOvr>
</p:sld>
</file>