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5fb262b95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8a0d9d92544af"/>
  </p:sldMasterIdLst>
  <p:sldIdLst>
    <p:sldId xmlns:r="http://schemas.openxmlformats.org/officeDocument/2006/relationships" id="256" r:id="Ra17a897bda2b4b9a"/>
    <p:sldId xmlns:r="http://schemas.openxmlformats.org/officeDocument/2006/relationships" id="257" r:id="R1fe182280ec045f4"/>
    <p:sldId xmlns:r="http://schemas.openxmlformats.org/officeDocument/2006/relationships" id="258" r:id="R2e9ac0e187e7431e"/>
    <p:sldId xmlns:r="http://schemas.openxmlformats.org/officeDocument/2006/relationships" id="259" r:id="Rc5ace8797f8b405e"/>
    <p:sldId xmlns:r="http://schemas.openxmlformats.org/officeDocument/2006/relationships" id="260" r:id="Ra8f0b8e68b064511"/>
    <p:sldId xmlns:r="http://schemas.openxmlformats.org/officeDocument/2006/relationships" id="261" r:id="Rec11c2d59e144623"/>
    <p:sldId xmlns:r="http://schemas.openxmlformats.org/officeDocument/2006/relationships" id="262" r:id="R2f3b1f9aa52e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8a0d9d92544af" /><Relationship Type="http://schemas.openxmlformats.org/officeDocument/2006/relationships/slide" Target="/ppt/slides/slide1.xml" Id="Ra17a897bda2b4b9a" /><Relationship Type="http://schemas.openxmlformats.org/officeDocument/2006/relationships/slide" Target="/ppt/slides/slide2.xml" Id="R1fe182280ec045f4" /><Relationship Type="http://schemas.openxmlformats.org/officeDocument/2006/relationships/slide" Target="/ppt/slides/slide3.xml" Id="R2e9ac0e187e7431e" /><Relationship Type="http://schemas.openxmlformats.org/officeDocument/2006/relationships/slide" Target="/ppt/slides/slide4.xml" Id="Rc5ace8797f8b405e" /><Relationship Type="http://schemas.openxmlformats.org/officeDocument/2006/relationships/slide" Target="/ppt/slides/slide5.xml" Id="Ra8f0b8e68b064511" /><Relationship Type="http://schemas.openxmlformats.org/officeDocument/2006/relationships/slide" Target="/ppt/slides/slide6.xml" Id="Rec11c2d59e144623" /><Relationship Type="http://schemas.openxmlformats.org/officeDocument/2006/relationships/slide" Target="/ppt/slides/slide7.xml" Id="R2f3b1f9aa52e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90543d388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ad34926f4e7a" /><Relationship Type="http://schemas.openxmlformats.org/officeDocument/2006/relationships/theme" Target="/ppt/slideMasters/theme/theme1.xml" Id="R0ae284acc0de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bad34926f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e8205f6a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6cb94064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b5154f12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cde83196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d3a2b3c9d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3aa00a115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e176419b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SVEBO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HALBJØRHUS SVERRE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HALBJØRHUS SVERRE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HALBJØRHUS CAMILLA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sverreh@comfort.as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SVEBO AS</a:t>
            </a:r>
          </a:p>
        </p:txBody>
      </p:sp>
    </p:spTree>
  </p:cSld>
  <p:clrMapOvr>
    <a:masterClrMapping xmlns:a="http://schemas.openxmlformats.org/drawingml/2006/main"/>
  </p:clrMapOvr>
</p:sld>
</file>