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45cbbd917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5052a1a254eb4"/>
  </p:sldMasterIdLst>
  <p:sldIdLst>
    <p:sldId xmlns:r="http://schemas.openxmlformats.org/officeDocument/2006/relationships" id="256" r:id="Rfc821b6d33d24a43"/>
    <p:sldId xmlns:r="http://schemas.openxmlformats.org/officeDocument/2006/relationships" id="257" r:id="Rb68892dbc05b4be2"/>
    <p:sldId xmlns:r="http://schemas.openxmlformats.org/officeDocument/2006/relationships" id="258" r:id="Rb8f6102780a14851"/>
    <p:sldId xmlns:r="http://schemas.openxmlformats.org/officeDocument/2006/relationships" id="259" r:id="R5e0a41fee48f4f20"/>
    <p:sldId xmlns:r="http://schemas.openxmlformats.org/officeDocument/2006/relationships" id="260" r:id="R91b3ebcfc49544a3"/>
    <p:sldId xmlns:r="http://schemas.openxmlformats.org/officeDocument/2006/relationships" id="261" r:id="R09ca6fc25de34fd1"/>
    <p:sldId xmlns:r="http://schemas.openxmlformats.org/officeDocument/2006/relationships" id="262" r:id="R6ef149dc247b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5052a1a254eb4" /><Relationship Type="http://schemas.openxmlformats.org/officeDocument/2006/relationships/slide" Target="/ppt/slides/slide1.xml" Id="Rfc821b6d33d24a43" /><Relationship Type="http://schemas.openxmlformats.org/officeDocument/2006/relationships/slide" Target="/ppt/slides/slide2.xml" Id="Rb68892dbc05b4be2" /><Relationship Type="http://schemas.openxmlformats.org/officeDocument/2006/relationships/slide" Target="/ppt/slides/slide3.xml" Id="Rb8f6102780a14851" /><Relationship Type="http://schemas.openxmlformats.org/officeDocument/2006/relationships/slide" Target="/ppt/slides/slide4.xml" Id="R5e0a41fee48f4f20" /><Relationship Type="http://schemas.openxmlformats.org/officeDocument/2006/relationships/slide" Target="/ppt/slides/slide5.xml" Id="R91b3ebcfc49544a3" /><Relationship Type="http://schemas.openxmlformats.org/officeDocument/2006/relationships/slide" Target="/ppt/slides/slide6.xml" Id="R09ca6fc25de34fd1" /><Relationship Type="http://schemas.openxmlformats.org/officeDocument/2006/relationships/slide" Target="/ppt/slides/slide7.xml" Id="R6ef149dc247b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7bfc31b0745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bc03540d41e1" /><Relationship Type="http://schemas.openxmlformats.org/officeDocument/2006/relationships/theme" Target="/ppt/slideMasters/theme/theme1.xml" Id="R4ee41298eb2b42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5bc03540d41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091f6a875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2c1c8b8647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8ee96b7a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e6e14a0e241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15823f1f6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15ee0f664d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cd8ca214f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HEMRE HOLDING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HEMRE BJARNE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Langhaugen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988 967 203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HEMRE HOLDING AS</a:t>
            </a:r>
          </a:p>
        </p:txBody>
      </p:sp>
    </p:spTree>
  </p:cSld>
  <p:clrMapOvr>
    <a:masterClrMapping xmlns:a="http://schemas.openxmlformats.org/drawingml/2006/main"/>
  </p:clrMapOvr>
</p:sld>
</file>