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3c241b0dc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38ee7eef64843"/>
  </p:sldMasterIdLst>
  <p:sldIdLst>
    <p:sldId xmlns:r="http://schemas.openxmlformats.org/officeDocument/2006/relationships" id="256" r:id="R8b67e49e6c114378"/>
    <p:sldId xmlns:r="http://schemas.openxmlformats.org/officeDocument/2006/relationships" id="257" r:id="R90e8a169373e4cdc"/>
    <p:sldId xmlns:r="http://schemas.openxmlformats.org/officeDocument/2006/relationships" id="258" r:id="R3211918c2f9f474d"/>
    <p:sldId xmlns:r="http://schemas.openxmlformats.org/officeDocument/2006/relationships" id="259" r:id="R1b7e9951366f4c85"/>
    <p:sldId xmlns:r="http://schemas.openxmlformats.org/officeDocument/2006/relationships" id="260" r:id="Rf6c0bc58b85f4438"/>
    <p:sldId xmlns:r="http://schemas.openxmlformats.org/officeDocument/2006/relationships" id="261" r:id="R7bf7deaaf4ee49a3"/>
    <p:sldId xmlns:r="http://schemas.openxmlformats.org/officeDocument/2006/relationships" id="262" r:id="R4d13f289a4ef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38ee7eef64843" /><Relationship Type="http://schemas.openxmlformats.org/officeDocument/2006/relationships/slide" Target="/ppt/slides/slide1.xml" Id="R8b67e49e6c114378" /><Relationship Type="http://schemas.openxmlformats.org/officeDocument/2006/relationships/slide" Target="/ppt/slides/slide2.xml" Id="R90e8a169373e4cdc" /><Relationship Type="http://schemas.openxmlformats.org/officeDocument/2006/relationships/slide" Target="/ppt/slides/slide3.xml" Id="R3211918c2f9f474d" /><Relationship Type="http://schemas.openxmlformats.org/officeDocument/2006/relationships/slide" Target="/ppt/slides/slide4.xml" Id="R1b7e9951366f4c85" /><Relationship Type="http://schemas.openxmlformats.org/officeDocument/2006/relationships/slide" Target="/ppt/slides/slide5.xml" Id="Rf6c0bc58b85f4438" /><Relationship Type="http://schemas.openxmlformats.org/officeDocument/2006/relationships/slide" Target="/ppt/slides/slide6.xml" Id="R7bf7deaaf4ee49a3" /><Relationship Type="http://schemas.openxmlformats.org/officeDocument/2006/relationships/slide" Target="/ppt/slides/slide7.xml" Id="R4d13f289a4ef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42d5f0e11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1e31798a4413c" /><Relationship Type="http://schemas.openxmlformats.org/officeDocument/2006/relationships/theme" Target="/ppt/slideMasters/theme/theme1.xml" Id="R2a69daaf4b92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1e31798a4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60622da9e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e1a8736b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978c38e6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fec1164f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92c2ff73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561c330d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f6142ba7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LINDANGER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LINDANGER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LINDANGER MASKIN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LINDANGER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LINDANGER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LINDANGER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31 872 575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17 883 599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LINDANGER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LINDANGER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Stoggdalsveien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36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bjorn@lindanger-maskin.no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988 967 416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LINDANGER MASKIN AS</a:t>
            </a:r>
          </a:p>
        </p:txBody>
      </p:sp>
    </p:spTree>
  </p:cSld>
  <p:clrMapOvr>
    <a:masterClrMapping xmlns:a="http://schemas.openxmlformats.org/drawingml/2006/main"/>
  </p:clrMapOvr>
</p:sld>
</file>