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08683c448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c0bc3c4504018"/>
  </p:sldMasterIdLst>
  <p:sldIdLst>
    <p:sldId xmlns:r="http://schemas.openxmlformats.org/officeDocument/2006/relationships" id="256" r:id="R344be420bf254037"/>
    <p:sldId xmlns:r="http://schemas.openxmlformats.org/officeDocument/2006/relationships" id="257" r:id="Rc7d37b1d46d14f06"/>
    <p:sldId xmlns:r="http://schemas.openxmlformats.org/officeDocument/2006/relationships" id="258" r:id="Rb41eadc8821f49d8"/>
    <p:sldId xmlns:r="http://schemas.openxmlformats.org/officeDocument/2006/relationships" id="259" r:id="R46f65a615cb54348"/>
    <p:sldId xmlns:r="http://schemas.openxmlformats.org/officeDocument/2006/relationships" id="260" r:id="R3669af3d8b154b0e"/>
    <p:sldId xmlns:r="http://schemas.openxmlformats.org/officeDocument/2006/relationships" id="261" r:id="R71c08782e3cd48b3"/>
    <p:sldId xmlns:r="http://schemas.openxmlformats.org/officeDocument/2006/relationships" id="262" r:id="Rcbdaecb6c463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c0bc3c4504018" /><Relationship Type="http://schemas.openxmlformats.org/officeDocument/2006/relationships/slide" Target="/ppt/slides/slide1.xml" Id="R344be420bf254037" /><Relationship Type="http://schemas.openxmlformats.org/officeDocument/2006/relationships/slide" Target="/ppt/slides/slide2.xml" Id="Rc7d37b1d46d14f06" /><Relationship Type="http://schemas.openxmlformats.org/officeDocument/2006/relationships/slide" Target="/ppt/slides/slide3.xml" Id="Rb41eadc8821f49d8" /><Relationship Type="http://schemas.openxmlformats.org/officeDocument/2006/relationships/slide" Target="/ppt/slides/slide4.xml" Id="R46f65a615cb54348" /><Relationship Type="http://schemas.openxmlformats.org/officeDocument/2006/relationships/slide" Target="/ppt/slides/slide5.xml" Id="R3669af3d8b154b0e" /><Relationship Type="http://schemas.openxmlformats.org/officeDocument/2006/relationships/slide" Target="/ppt/slides/slide6.xml" Id="R71c08782e3cd48b3" /><Relationship Type="http://schemas.openxmlformats.org/officeDocument/2006/relationships/slide" Target="/ppt/slides/slide7.xml" Id="Rcbdaecb6c463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2e84e4827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6e7f76bc44cd" /><Relationship Type="http://schemas.openxmlformats.org/officeDocument/2006/relationships/theme" Target="/ppt/slideMasters/theme/theme1.xml" Id="Ra198c116d437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96e7f76bc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ce0a4a29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e12c4ffe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2b5b7585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f7d6c13b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c08628e3f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b45f95aea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109f492e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HOLM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HOLM HOLDING AS</a:t>
            </a:r>
          </a:p>
        </p:txBody>
      </p:sp>
    </p:spTree>
  </p:cSld>
  <p:clrMapOvr>
    <a:masterClrMapping xmlns:a="http://schemas.openxmlformats.org/drawingml/2006/main"/>
  </p:clrMapOvr>
</p:sld>
</file>