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92102af78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6b9b011724fd2"/>
  </p:sldMasterIdLst>
  <p:sldIdLst>
    <p:sldId xmlns:r="http://schemas.openxmlformats.org/officeDocument/2006/relationships" id="256" r:id="Ra64bae1ed3c644b4"/>
    <p:sldId xmlns:r="http://schemas.openxmlformats.org/officeDocument/2006/relationships" id="257" r:id="Rdaf0fdac7ee84985"/>
    <p:sldId xmlns:r="http://schemas.openxmlformats.org/officeDocument/2006/relationships" id="258" r:id="R3372d75a5b0f40a2"/>
    <p:sldId xmlns:r="http://schemas.openxmlformats.org/officeDocument/2006/relationships" id="259" r:id="R603c08c9b097469d"/>
    <p:sldId xmlns:r="http://schemas.openxmlformats.org/officeDocument/2006/relationships" id="260" r:id="R134c880e182d41fa"/>
    <p:sldId xmlns:r="http://schemas.openxmlformats.org/officeDocument/2006/relationships" id="261" r:id="R2e65aee719a8489a"/>
    <p:sldId xmlns:r="http://schemas.openxmlformats.org/officeDocument/2006/relationships" id="262" r:id="R5e24751d07a8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6b9b011724fd2" /><Relationship Type="http://schemas.openxmlformats.org/officeDocument/2006/relationships/slide" Target="/ppt/slides/slide1.xml" Id="Ra64bae1ed3c644b4" /><Relationship Type="http://schemas.openxmlformats.org/officeDocument/2006/relationships/slide" Target="/ppt/slides/slide2.xml" Id="Rdaf0fdac7ee84985" /><Relationship Type="http://schemas.openxmlformats.org/officeDocument/2006/relationships/slide" Target="/ppt/slides/slide3.xml" Id="R3372d75a5b0f40a2" /><Relationship Type="http://schemas.openxmlformats.org/officeDocument/2006/relationships/slide" Target="/ppt/slides/slide4.xml" Id="R603c08c9b097469d" /><Relationship Type="http://schemas.openxmlformats.org/officeDocument/2006/relationships/slide" Target="/ppt/slides/slide5.xml" Id="R134c880e182d41fa" /><Relationship Type="http://schemas.openxmlformats.org/officeDocument/2006/relationships/slide" Target="/ppt/slides/slide6.xml" Id="R2e65aee719a8489a" /><Relationship Type="http://schemas.openxmlformats.org/officeDocument/2006/relationships/slide" Target="/ppt/slides/slide7.xml" Id="R5e24751d07a8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11ef0a91b40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5b7433aa48cc" /><Relationship Type="http://schemas.openxmlformats.org/officeDocument/2006/relationships/theme" Target="/ppt/slideMasters/theme/theme1.xml" Id="Re5db697ae409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f5b7433aa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ffc79f195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f989c4872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771858fc24e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e2d7cdffe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bb081fcf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57529e5e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7b05d330b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−13 837 857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570 967 603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6 428 170 975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6 831 327 544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GRUPPEN AS</a:t>
            </a:r>
          </a:p>
        </p:txBody>
      </p:sp>
    </p:spTree>
  </p:cSld>
  <p:clrMapOvr>
    <a:masterClrMapping xmlns:a="http://schemas.openxmlformats.org/drawingml/2006/main"/>
  </p:clrMapOvr>
</p:sld>
</file>