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4f279468b149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1f62cb394c4f89"/>
  </p:sldMasterIdLst>
  <p:sldIdLst>
    <p:sldId xmlns:r="http://schemas.openxmlformats.org/officeDocument/2006/relationships" id="256" r:id="R9236d21403e943ba"/>
    <p:sldId xmlns:r="http://schemas.openxmlformats.org/officeDocument/2006/relationships" id="257" r:id="Rf58ad68a8df74a41"/>
    <p:sldId xmlns:r="http://schemas.openxmlformats.org/officeDocument/2006/relationships" id="258" r:id="R2061e2c766ef49c6"/>
    <p:sldId xmlns:r="http://schemas.openxmlformats.org/officeDocument/2006/relationships" id="259" r:id="R2f0387aa45124816"/>
    <p:sldId xmlns:r="http://schemas.openxmlformats.org/officeDocument/2006/relationships" id="260" r:id="R6c5f6161d16340b0"/>
    <p:sldId xmlns:r="http://schemas.openxmlformats.org/officeDocument/2006/relationships" id="261" r:id="Rf088da41a9cd4cec"/>
    <p:sldId xmlns:r="http://schemas.openxmlformats.org/officeDocument/2006/relationships" id="262" r:id="R5bbe2b3f9b334d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1f62cb394c4f89" /><Relationship Type="http://schemas.openxmlformats.org/officeDocument/2006/relationships/slide" Target="/ppt/slides/slide1.xml" Id="R9236d21403e943ba" /><Relationship Type="http://schemas.openxmlformats.org/officeDocument/2006/relationships/slide" Target="/ppt/slides/slide2.xml" Id="Rf58ad68a8df74a41" /><Relationship Type="http://schemas.openxmlformats.org/officeDocument/2006/relationships/slide" Target="/ppt/slides/slide3.xml" Id="R2061e2c766ef49c6" /><Relationship Type="http://schemas.openxmlformats.org/officeDocument/2006/relationships/slide" Target="/ppt/slides/slide4.xml" Id="R2f0387aa45124816" /><Relationship Type="http://schemas.openxmlformats.org/officeDocument/2006/relationships/slide" Target="/ppt/slides/slide5.xml" Id="R6c5f6161d16340b0" /><Relationship Type="http://schemas.openxmlformats.org/officeDocument/2006/relationships/slide" Target="/ppt/slides/slide6.xml" Id="Rf088da41a9cd4cec" /><Relationship Type="http://schemas.openxmlformats.org/officeDocument/2006/relationships/slide" Target="/ppt/slides/slide7.xml" Id="R5bbe2b3f9b334d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6f4e2ac3d24a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386d4a777418d" /><Relationship Type="http://schemas.openxmlformats.org/officeDocument/2006/relationships/theme" Target="/ppt/slideMasters/theme/theme1.xml" Id="Re3c204806b8b4a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c386d4a77741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298f323dd4a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d748191d548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dac890fc846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c5ac6bc1d4a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68241037d43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f9714706742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ce7ab391644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CANTON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CANTON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CANTON AS ble etablert [år] og holder til i Fitjar.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CANTON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CANTON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CANTON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49 031 909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110 284 896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110 949 655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CANTON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 SVEIN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CANTON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5419 Fitjar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988 970 123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CANTON AS</a:t>
            </a:r>
          </a:p>
        </p:txBody>
      </p:sp>
    </p:spTree>
  </p:cSld>
  <p:clrMapOvr>
    <a:masterClrMapping xmlns:a="http://schemas.openxmlformats.org/drawingml/2006/main"/>
  </p:clrMapOvr>
</p:sld>
</file>