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f2e8bd3e8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c682cc7f64215"/>
  </p:sldMasterIdLst>
  <p:sldIdLst>
    <p:sldId xmlns:r="http://schemas.openxmlformats.org/officeDocument/2006/relationships" id="256" r:id="R0b120b7982fc4d55"/>
    <p:sldId xmlns:r="http://schemas.openxmlformats.org/officeDocument/2006/relationships" id="257" r:id="R3e64776832324556"/>
    <p:sldId xmlns:r="http://schemas.openxmlformats.org/officeDocument/2006/relationships" id="258" r:id="Re1dd1d8b913d4e73"/>
    <p:sldId xmlns:r="http://schemas.openxmlformats.org/officeDocument/2006/relationships" id="259" r:id="R3f0eb026f3df47b0"/>
    <p:sldId xmlns:r="http://schemas.openxmlformats.org/officeDocument/2006/relationships" id="260" r:id="R4612d1659e334a59"/>
    <p:sldId xmlns:r="http://schemas.openxmlformats.org/officeDocument/2006/relationships" id="261" r:id="Rc2a3e388db4d4ca0"/>
    <p:sldId xmlns:r="http://schemas.openxmlformats.org/officeDocument/2006/relationships" id="262" r:id="R7537f3d8920a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c682cc7f64215" /><Relationship Type="http://schemas.openxmlformats.org/officeDocument/2006/relationships/slide" Target="/ppt/slides/slide1.xml" Id="R0b120b7982fc4d55" /><Relationship Type="http://schemas.openxmlformats.org/officeDocument/2006/relationships/slide" Target="/ppt/slides/slide2.xml" Id="R3e64776832324556" /><Relationship Type="http://schemas.openxmlformats.org/officeDocument/2006/relationships/slide" Target="/ppt/slides/slide3.xml" Id="Re1dd1d8b913d4e73" /><Relationship Type="http://schemas.openxmlformats.org/officeDocument/2006/relationships/slide" Target="/ppt/slides/slide4.xml" Id="R3f0eb026f3df47b0" /><Relationship Type="http://schemas.openxmlformats.org/officeDocument/2006/relationships/slide" Target="/ppt/slides/slide5.xml" Id="R4612d1659e334a59" /><Relationship Type="http://schemas.openxmlformats.org/officeDocument/2006/relationships/slide" Target="/ppt/slides/slide6.xml" Id="Rc2a3e388db4d4ca0" /><Relationship Type="http://schemas.openxmlformats.org/officeDocument/2006/relationships/slide" Target="/ppt/slides/slide7.xml" Id="R7537f3d8920a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5b1a6fccd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c296359545f6" /><Relationship Type="http://schemas.openxmlformats.org/officeDocument/2006/relationships/theme" Target="/ppt/slideMasters/theme/theme1.xml" Id="R7f53ac95348d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3c2963595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08159015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19be0e884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87179eb2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dfca9509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8ec6e43c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d774a6680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d627b19a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MONA LEFDAL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 –  32,2 %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Lefdal Gjording, Granåsen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