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a7a266999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9ca370f444693"/>
  </p:sldMasterIdLst>
  <p:sldIdLst>
    <p:sldId xmlns:r="http://schemas.openxmlformats.org/officeDocument/2006/relationships" id="256" r:id="Rebbd0318fd7f4874"/>
    <p:sldId xmlns:r="http://schemas.openxmlformats.org/officeDocument/2006/relationships" id="257" r:id="R68fdc99c9738423c"/>
    <p:sldId xmlns:r="http://schemas.openxmlformats.org/officeDocument/2006/relationships" id="258" r:id="R344729c124214471"/>
    <p:sldId xmlns:r="http://schemas.openxmlformats.org/officeDocument/2006/relationships" id="259" r:id="R5588be5f14384043"/>
    <p:sldId xmlns:r="http://schemas.openxmlformats.org/officeDocument/2006/relationships" id="260" r:id="R55547eb74f484d5e"/>
    <p:sldId xmlns:r="http://schemas.openxmlformats.org/officeDocument/2006/relationships" id="261" r:id="R7131c37d326949a0"/>
    <p:sldId xmlns:r="http://schemas.openxmlformats.org/officeDocument/2006/relationships" id="262" r:id="R45881e25253d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9ca370f444693" /><Relationship Type="http://schemas.openxmlformats.org/officeDocument/2006/relationships/slide" Target="/ppt/slides/slide1.xml" Id="Rebbd0318fd7f4874" /><Relationship Type="http://schemas.openxmlformats.org/officeDocument/2006/relationships/slide" Target="/ppt/slides/slide2.xml" Id="R68fdc99c9738423c" /><Relationship Type="http://schemas.openxmlformats.org/officeDocument/2006/relationships/slide" Target="/ppt/slides/slide3.xml" Id="R344729c124214471" /><Relationship Type="http://schemas.openxmlformats.org/officeDocument/2006/relationships/slide" Target="/ppt/slides/slide4.xml" Id="R5588be5f14384043" /><Relationship Type="http://schemas.openxmlformats.org/officeDocument/2006/relationships/slide" Target="/ppt/slides/slide5.xml" Id="R55547eb74f484d5e" /><Relationship Type="http://schemas.openxmlformats.org/officeDocument/2006/relationships/slide" Target="/ppt/slides/slide6.xml" Id="R7131c37d326949a0" /><Relationship Type="http://schemas.openxmlformats.org/officeDocument/2006/relationships/slide" Target="/ppt/slides/slide7.xml" Id="R45881e25253d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bff89f856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b694912964226" /><Relationship Type="http://schemas.openxmlformats.org/officeDocument/2006/relationships/theme" Target="/ppt/slideMasters/theme/theme1.xml" Id="Rec078bd0fd2e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b69491296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527682ed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9c243af3e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21315be8a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3b6d3c9f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ff6e753b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399373a6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a7f0f6bc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 MERLIN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 MERLIN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63 134 925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77 114 455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Ringnes Wilhelmsen, Nordre gate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17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