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faad23483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b6d8ff12f47fc"/>
  </p:sldMasterIdLst>
  <p:sldIdLst>
    <p:sldId xmlns:r="http://schemas.openxmlformats.org/officeDocument/2006/relationships" id="256" r:id="Rae3f11adcb294769"/>
    <p:sldId xmlns:r="http://schemas.openxmlformats.org/officeDocument/2006/relationships" id="257" r:id="Rbe0719695ed649f5"/>
    <p:sldId xmlns:r="http://schemas.openxmlformats.org/officeDocument/2006/relationships" id="258" r:id="R7c3e8f601a954708"/>
    <p:sldId xmlns:r="http://schemas.openxmlformats.org/officeDocument/2006/relationships" id="259" r:id="Rbf91ad8153a043ee"/>
    <p:sldId xmlns:r="http://schemas.openxmlformats.org/officeDocument/2006/relationships" id="260" r:id="R09f3800c27744839"/>
    <p:sldId xmlns:r="http://schemas.openxmlformats.org/officeDocument/2006/relationships" id="261" r:id="R5d3fdd3c4ba5473d"/>
    <p:sldId xmlns:r="http://schemas.openxmlformats.org/officeDocument/2006/relationships" id="262" r:id="Rcbc2af0b8834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b6d8ff12f47fc" /><Relationship Type="http://schemas.openxmlformats.org/officeDocument/2006/relationships/slide" Target="/ppt/slides/slide1.xml" Id="Rae3f11adcb294769" /><Relationship Type="http://schemas.openxmlformats.org/officeDocument/2006/relationships/slide" Target="/ppt/slides/slide2.xml" Id="Rbe0719695ed649f5" /><Relationship Type="http://schemas.openxmlformats.org/officeDocument/2006/relationships/slide" Target="/ppt/slides/slide3.xml" Id="R7c3e8f601a954708" /><Relationship Type="http://schemas.openxmlformats.org/officeDocument/2006/relationships/slide" Target="/ppt/slides/slide4.xml" Id="Rbf91ad8153a043ee" /><Relationship Type="http://schemas.openxmlformats.org/officeDocument/2006/relationships/slide" Target="/ppt/slides/slide5.xml" Id="R09f3800c27744839" /><Relationship Type="http://schemas.openxmlformats.org/officeDocument/2006/relationships/slide" Target="/ppt/slides/slide6.xml" Id="R5d3fdd3c4ba5473d" /><Relationship Type="http://schemas.openxmlformats.org/officeDocument/2006/relationships/slide" Target="/ppt/slides/slide7.xml" Id="Rcbc2af0b8834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34fa2a1fb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de4797d747ba" /><Relationship Type="http://schemas.openxmlformats.org/officeDocument/2006/relationships/theme" Target="/ppt/slideMasters/theme/theme1.xml" Id="Rb668309ce1b5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7de4797d7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776bd13dc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dd642cdf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db7ccfc3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0401ad8b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ff3375fa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797b39d0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b4ebe124d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41 059 537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FAHRE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bjornar@emblabygg.no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HOLDING AS</a:t>
            </a:r>
          </a:p>
        </p:txBody>
      </p:sp>
    </p:spTree>
  </p:cSld>
  <p:clrMapOvr>
    <a:masterClrMapping xmlns:a="http://schemas.openxmlformats.org/drawingml/2006/main"/>
  </p:clrMapOvr>
</p:sld>
</file>