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80cfef32b14f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773e36fcde4274"/>
  </p:sldMasterIdLst>
  <p:sldIdLst>
    <p:sldId xmlns:r="http://schemas.openxmlformats.org/officeDocument/2006/relationships" id="256" r:id="R729b316d387643c5"/>
    <p:sldId xmlns:r="http://schemas.openxmlformats.org/officeDocument/2006/relationships" id="257" r:id="Rdfe69f93311b4f27"/>
    <p:sldId xmlns:r="http://schemas.openxmlformats.org/officeDocument/2006/relationships" id="258" r:id="Re4fb0a1a9fb24d69"/>
    <p:sldId xmlns:r="http://schemas.openxmlformats.org/officeDocument/2006/relationships" id="259" r:id="R83bfa231ff174496"/>
    <p:sldId xmlns:r="http://schemas.openxmlformats.org/officeDocument/2006/relationships" id="260" r:id="Ra8b883de43534c46"/>
    <p:sldId xmlns:r="http://schemas.openxmlformats.org/officeDocument/2006/relationships" id="261" r:id="Ra88c2a8b54294e99"/>
    <p:sldId xmlns:r="http://schemas.openxmlformats.org/officeDocument/2006/relationships" id="262" r:id="R4de99f43d0d34a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773e36fcde4274" /><Relationship Type="http://schemas.openxmlformats.org/officeDocument/2006/relationships/slide" Target="/ppt/slides/slide1.xml" Id="R729b316d387643c5" /><Relationship Type="http://schemas.openxmlformats.org/officeDocument/2006/relationships/slide" Target="/ppt/slides/slide2.xml" Id="Rdfe69f93311b4f27" /><Relationship Type="http://schemas.openxmlformats.org/officeDocument/2006/relationships/slide" Target="/ppt/slides/slide3.xml" Id="Re4fb0a1a9fb24d69" /><Relationship Type="http://schemas.openxmlformats.org/officeDocument/2006/relationships/slide" Target="/ppt/slides/slide4.xml" Id="R83bfa231ff174496" /><Relationship Type="http://schemas.openxmlformats.org/officeDocument/2006/relationships/slide" Target="/ppt/slides/slide5.xml" Id="Ra8b883de43534c46" /><Relationship Type="http://schemas.openxmlformats.org/officeDocument/2006/relationships/slide" Target="/ppt/slides/slide6.xml" Id="Ra88c2a8b54294e99" /><Relationship Type="http://schemas.openxmlformats.org/officeDocument/2006/relationships/slide" Target="/ppt/slides/slide7.xml" Id="R4de99f43d0d34a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d759ae5d4140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94b60dffc4869" /><Relationship Type="http://schemas.openxmlformats.org/officeDocument/2006/relationships/theme" Target="/ppt/slideMasters/theme/theme1.xml" Id="R05952c89170b45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494b60dffc48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db0a058fd641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9a489d01a42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eb524f62848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9e51c2aaa442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0370e7d6e247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ac7fa40cab46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f8a45f0e140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ARNE SANDØY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SANDØY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SANDØY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SANDØY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SANDØY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SANDØY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−179 145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1 027 465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16 671 834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17 253 908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SANDØY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SANDØY  –  55,0 %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SANDØY  –  45,0 %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SANDØY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Lundsengvegen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21 15 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988 972 576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SANDØY INVEST AS</a:t>
            </a:r>
          </a:p>
        </p:txBody>
      </p:sp>
    </p:spTree>
  </p:cSld>
  <p:clrMapOvr>
    <a:masterClrMapping xmlns:a="http://schemas.openxmlformats.org/drawingml/2006/main"/>
  </p:clrMapOvr>
</p:sld>
</file>