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e829a6ce1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26e3609f0442e"/>
  </p:sldMasterIdLst>
  <p:sldIdLst>
    <p:sldId xmlns:r="http://schemas.openxmlformats.org/officeDocument/2006/relationships" id="256" r:id="R9537aee418024013"/>
    <p:sldId xmlns:r="http://schemas.openxmlformats.org/officeDocument/2006/relationships" id="257" r:id="Rbc09dfb459784c72"/>
    <p:sldId xmlns:r="http://schemas.openxmlformats.org/officeDocument/2006/relationships" id="258" r:id="Rc1f2534af6f34577"/>
    <p:sldId xmlns:r="http://schemas.openxmlformats.org/officeDocument/2006/relationships" id="259" r:id="R4f55ebf9edbf4e4f"/>
    <p:sldId xmlns:r="http://schemas.openxmlformats.org/officeDocument/2006/relationships" id="260" r:id="R03425757458041a1"/>
    <p:sldId xmlns:r="http://schemas.openxmlformats.org/officeDocument/2006/relationships" id="261" r:id="R0890f953ebd84124"/>
    <p:sldId xmlns:r="http://schemas.openxmlformats.org/officeDocument/2006/relationships" id="262" r:id="Rc442d0124bd0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26e3609f0442e" /><Relationship Type="http://schemas.openxmlformats.org/officeDocument/2006/relationships/slide" Target="/ppt/slides/slide1.xml" Id="R9537aee418024013" /><Relationship Type="http://schemas.openxmlformats.org/officeDocument/2006/relationships/slide" Target="/ppt/slides/slide2.xml" Id="Rbc09dfb459784c72" /><Relationship Type="http://schemas.openxmlformats.org/officeDocument/2006/relationships/slide" Target="/ppt/slides/slide3.xml" Id="Rc1f2534af6f34577" /><Relationship Type="http://schemas.openxmlformats.org/officeDocument/2006/relationships/slide" Target="/ppt/slides/slide4.xml" Id="R4f55ebf9edbf4e4f" /><Relationship Type="http://schemas.openxmlformats.org/officeDocument/2006/relationships/slide" Target="/ppt/slides/slide5.xml" Id="R03425757458041a1" /><Relationship Type="http://schemas.openxmlformats.org/officeDocument/2006/relationships/slide" Target="/ppt/slides/slide6.xml" Id="R0890f953ebd84124" /><Relationship Type="http://schemas.openxmlformats.org/officeDocument/2006/relationships/slide" Target="/ppt/slides/slide7.xml" Id="Rc442d0124bd0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8ac3a0b6a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c314bea041aa" /><Relationship Type="http://schemas.openxmlformats.org/officeDocument/2006/relationships/theme" Target="/ppt/slideMasters/theme/theme1.xml" Id="Rafa9c706ee37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6c314bea0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5e426998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a724283c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fa5089cb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7e4cd075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2af4b817e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db4d65b6c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5445bc9f6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STOCK IN 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STOCK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STOCK IN WEST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STOCK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STOCK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STOCK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16 168 800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113 173 389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STOCK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 HAUGSTAD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STOCK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Skulehagen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STOCK IN WEST AS</a:t>
            </a:r>
          </a:p>
        </p:txBody>
      </p:sp>
    </p:spTree>
  </p:cSld>
  <p:clrMapOvr>
    <a:masterClrMapping xmlns:a="http://schemas.openxmlformats.org/drawingml/2006/main"/>
  </p:clrMapOvr>
</p:sld>
</file>