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4cdfa5d10f41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9f955e7f374060"/>
  </p:sldMasterIdLst>
  <p:sldIdLst>
    <p:sldId xmlns:r="http://schemas.openxmlformats.org/officeDocument/2006/relationships" id="256" r:id="R03ed31efb08f4680"/>
    <p:sldId xmlns:r="http://schemas.openxmlformats.org/officeDocument/2006/relationships" id="257" r:id="Ra6250b11e147414d"/>
    <p:sldId xmlns:r="http://schemas.openxmlformats.org/officeDocument/2006/relationships" id="258" r:id="Rafb06eea7ecb4cb0"/>
    <p:sldId xmlns:r="http://schemas.openxmlformats.org/officeDocument/2006/relationships" id="259" r:id="Reee63801f0b54813"/>
    <p:sldId xmlns:r="http://schemas.openxmlformats.org/officeDocument/2006/relationships" id="260" r:id="Rf9ce64f9cf1349bd"/>
    <p:sldId xmlns:r="http://schemas.openxmlformats.org/officeDocument/2006/relationships" id="261" r:id="Ra61e5948b49b4860"/>
    <p:sldId xmlns:r="http://schemas.openxmlformats.org/officeDocument/2006/relationships" id="262" r:id="R472b7f8f8ecd48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f955e7f374060" /><Relationship Type="http://schemas.openxmlformats.org/officeDocument/2006/relationships/slide" Target="/ppt/slides/slide1.xml" Id="R03ed31efb08f4680" /><Relationship Type="http://schemas.openxmlformats.org/officeDocument/2006/relationships/slide" Target="/ppt/slides/slide2.xml" Id="Ra6250b11e147414d" /><Relationship Type="http://schemas.openxmlformats.org/officeDocument/2006/relationships/slide" Target="/ppt/slides/slide3.xml" Id="Rafb06eea7ecb4cb0" /><Relationship Type="http://schemas.openxmlformats.org/officeDocument/2006/relationships/slide" Target="/ppt/slides/slide4.xml" Id="Reee63801f0b54813" /><Relationship Type="http://schemas.openxmlformats.org/officeDocument/2006/relationships/slide" Target="/ppt/slides/slide5.xml" Id="Rf9ce64f9cf1349bd" /><Relationship Type="http://schemas.openxmlformats.org/officeDocument/2006/relationships/slide" Target="/ppt/slides/slide6.xml" Id="Ra61e5948b49b4860" /><Relationship Type="http://schemas.openxmlformats.org/officeDocument/2006/relationships/slide" Target="/ppt/slides/slide7.xml" Id="R472b7f8f8ecd48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26a1a0e2684d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7248ba25445fb" /><Relationship Type="http://schemas.openxmlformats.org/officeDocument/2006/relationships/theme" Target="/ppt/slideMasters/theme/theme1.xml" Id="Rfa6bbf614d7844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67248ba254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c25df05654e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ad4fc8fdb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4147cd5c043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87cc58b1745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a762f560346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75c690da247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63ad30e7342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2 772 180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88 388 667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88 532 127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 REIDAR BERGENE HOLM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BERGENE HOLM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BERGENE HOLM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988 973 017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