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fac60e2b9047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3f6294e22341d9"/>
  </p:sldMasterIdLst>
  <p:sldIdLst>
    <p:sldId xmlns:r="http://schemas.openxmlformats.org/officeDocument/2006/relationships" id="256" r:id="R154b763ced06400f"/>
    <p:sldId xmlns:r="http://schemas.openxmlformats.org/officeDocument/2006/relationships" id="257" r:id="Rdf3c02237c824bb2"/>
    <p:sldId xmlns:r="http://schemas.openxmlformats.org/officeDocument/2006/relationships" id="258" r:id="R6208dd67f4364ff0"/>
    <p:sldId xmlns:r="http://schemas.openxmlformats.org/officeDocument/2006/relationships" id="259" r:id="R1371c6836d694f5c"/>
    <p:sldId xmlns:r="http://schemas.openxmlformats.org/officeDocument/2006/relationships" id="260" r:id="Rf637ce49353f4e6d"/>
    <p:sldId xmlns:r="http://schemas.openxmlformats.org/officeDocument/2006/relationships" id="261" r:id="R0eec8a5358574b3b"/>
    <p:sldId xmlns:r="http://schemas.openxmlformats.org/officeDocument/2006/relationships" id="262" r:id="Rcfcf121fc5eb4b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3f6294e22341d9" /><Relationship Type="http://schemas.openxmlformats.org/officeDocument/2006/relationships/slide" Target="/ppt/slides/slide1.xml" Id="R154b763ced06400f" /><Relationship Type="http://schemas.openxmlformats.org/officeDocument/2006/relationships/slide" Target="/ppt/slides/slide2.xml" Id="Rdf3c02237c824bb2" /><Relationship Type="http://schemas.openxmlformats.org/officeDocument/2006/relationships/slide" Target="/ppt/slides/slide3.xml" Id="R6208dd67f4364ff0" /><Relationship Type="http://schemas.openxmlformats.org/officeDocument/2006/relationships/slide" Target="/ppt/slides/slide4.xml" Id="R1371c6836d694f5c" /><Relationship Type="http://schemas.openxmlformats.org/officeDocument/2006/relationships/slide" Target="/ppt/slides/slide5.xml" Id="Rf637ce49353f4e6d" /><Relationship Type="http://schemas.openxmlformats.org/officeDocument/2006/relationships/slide" Target="/ppt/slides/slide6.xml" Id="R0eec8a5358574b3b" /><Relationship Type="http://schemas.openxmlformats.org/officeDocument/2006/relationships/slide" Target="/ppt/slides/slide7.xml" Id="Rcfcf121fc5eb4b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521a5ce4b4a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0aca98e1d47f9" /><Relationship Type="http://schemas.openxmlformats.org/officeDocument/2006/relationships/theme" Target="/ppt/slideMasters/theme/theme1.xml" Id="Rd687751f739c46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00aca98e1d47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a3c9d423b4c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8ac31ce9241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435f036b54c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cfd540f854e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896becd0440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9108dc8d74a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b45fd281c40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ELVERUM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HUS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22 326 202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476 059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464 057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1 589 607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5 588 548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R EIENDOM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SIB EIENDOM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Odins veg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41 22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988 973 289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HUS AS</a:t>
            </a:r>
          </a:p>
        </p:txBody>
      </p:sp>
    </p:spTree>
  </p:cSld>
  <p:clrMapOvr>
    <a:masterClrMapping xmlns:a="http://schemas.openxmlformats.org/drawingml/2006/main"/>
  </p:clrMapOvr>
</p:sld>
</file>