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1e6a55056b4e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d72c792ef74480"/>
  </p:sldMasterIdLst>
  <p:sldIdLst>
    <p:sldId xmlns:r="http://schemas.openxmlformats.org/officeDocument/2006/relationships" id="256" r:id="Rc44e6e98cef74673"/>
    <p:sldId xmlns:r="http://schemas.openxmlformats.org/officeDocument/2006/relationships" id="257" r:id="R9eba02bc38d94e9d"/>
    <p:sldId xmlns:r="http://schemas.openxmlformats.org/officeDocument/2006/relationships" id="258" r:id="Ra6ab89e917184ba2"/>
    <p:sldId xmlns:r="http://schemas.openxmlformats.org/officeDocument/2006/relationships" id="259" r:id="Rf5c9c66514c148a1"/>
    <p:sldId xmlns:r="http://schemas.openxmlformats.org/officeDocument/2006/relationships" id="260" r:id="R6710c68082bc46c8"/>
    <p:sldId xmlns:r="http://schemas.openxmlformats.org/officeDocument/2006/relationships" id="261" r:id="R492a084306114e59"/>
    <p:sldId xmlns:r="http://schemas.openxmlformats.org/officeDocument/2006/relationships" id="262" r:id="R3ed50ef73a6c43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72c792ef74480" /><Relationship Type="http://schemas.openxmlformats.org/officeDocument/2006/relationships/slide" Target="/ppt/slides/slide1.xml" Id="Rc44e6e98cef74673" /><Relationship Type="http://schemas.openxmlformats.org/officeDocument/2006/relationships/slide" Target="/ppt/slides/slide2.xml" Id="R9eba02bc38d94e9d" /><Relationship Type="http://schemas.openxmlformats.org/officeDocument/2006/relationships/slide" Target="/ppt/slides/slide3.xml" Id="Ra6ab89e917184ba2" /><Relationship Type="http://schemas.openxmlformats.org/officeDocument/2006/relationships/slide" Target="/ppt/slides/slide4.xml" Id="Rf5c9c66514c148a1" /><Relationship Type="http://schemas.openxmlformats.org/officeDocument/2006/relationships/slide" Target="/ppt/slides/slide5.xml" Id="R6710c68082bc46c8" /><Relationship Type="http://schemas.openxmlformats.org/officeDocument/2006/relationships/slide" Target="/ppt/slides/slide6.xml" Id="R492a084306114e59" /><Relationship Type="http://schemas.openxmlformats.org/officeDocument/2006/relationships/slide" Target="/ppt/slides/slide7.xml" Id="R3ed50ef73a6c43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a27138d78f48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557ff69f648a0" /><Relationship Type="http://schemas.openxmlformats.org/officeDocument/2006/relationships/theme" Target="/ppt/slideMasters/theme/theme1.xml" Id="R9f42b9d7ca774f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3557ff69f648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9c9e8bfed4a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9899037d24e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7b44e81e447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cf596786b48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701f9540944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686da7b8c43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1bd2f044e4c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SNOTRA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SNOTRA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4 797 419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32 792 174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32 870 899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JUELL HELEN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Hedvig Juell, Mosserødveien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helen@juell.org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988 974 218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