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4389ceb86f47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c194943de4b9b"/>
  </p:sldMasterIdLst>
  <p:sldIdLst>
    <p:sldId xmlns:r="http://schemas.openxmlformats.org/officeDocument/2006/relationships" id="256" r:id="R155debaea84a494c"/>
    <p:sldId xmlns:r="http://schemas.openxmlformats.org/officeDocument/2006/relationships" id="257" r:id="R0b5d89ecda6e467f"/>
    <p:sldId xmlns:r="http://schemas.openxmlformats.org/officeDocument/2006/relationships" id="258" r:id="Rb0ab450cfb0841c3"/>
    <p:sldId xmlns:r="http://schemas.openxmlformats.org/officeDocument/2006/relationships" id="259" r:id="R7a7f7fbe6cfa4cbd"/>
    <p:sldId xmlns:r="http://schemas.openxmlformats.org/officeDocument/2006/relationships" id="260" r:id="Rc7d65edadd1d4431"/>
    <p:sldId xmlns:r="http://schemas.openxmlformats.org/officeDocument/2006/relationships" id="261" r:id="Rce7680ddf2ec4cbb"/>
    <p:sldId xmlns:r="http://schemas.openxmlformats.org/officeDocument/2006/relationships" id="262" r:id="R027281aa4fcd47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c194943de4b9b" /><Relationship Type="http://schemas.openxmlformats.org/officeDocument/2006/relationships/slide" Target="/ppt/slides/slide1.xml" Id="R155debaea84a494c" /><Relationship Type="http://schemas.openxmlformats.org/officeDocument/2006/relationships/slide" Target="/ppt/slides/slide2.xml" Id="R0b5d89ecda6e467f" /><Relationship Type="http://schemas.openxmlformats.org/officeDocument/2006/relationships/slide" Target="/ppt/slides/slide3.xml" Id="Rb0ab450cfb0841c3" /><Relationship Type="http://schemas.openxmlformats.org/officeDocument/2006/relationships/slide" Target="/ppt/slides/slide4.xml" Id="R7a7f7fbe6cfa4cbd" /><Relationship Type="http://schemas.openxmlformats.org/officeDocument/2006/relationships/slide" Target="/ppt/slides/slide5.xml" Id="Rc7d65edadd1d4431" /><Relationship Type="http://schemas.openxmlformats.org/officeDocument/2006/relationships/slide" Target="/ppt/slides/slide6.xml" Id="Rce7680ddf2ec4cbb" /><Relationship Type="http://schemas.openxmlformats.org/officeDocument/2006/relationships/slide" Target="/ppt/slides/slide7.xml" Id="R027281aa4fcd47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a5b24e2eb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fe3f893c4b54" /><Relationship Type="http://schemas.openxmlformats.org/officeDocument/2006/relationships/theme" Target="/ppt/slideMasters/theme/theme1.xml" Id="R868870ece218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8fe3f893c4b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3d6904e0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84c5a9efd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a4fd82b33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39dfbf044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da69ce8a241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8a3b72ad47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5fc2d18dc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MULTIMAX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06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knut.tangen@hymax.no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MULTIMAX AS</a:t>
            </a:r>
          </a:p>
        </p:txBody>
      </p:sp>
    </p:spTree>
  </p:cSld>
  <p:clrMapOvr>
    <a:masterClrMapping xmlns:a="http://schemas.openxmlformats.org/drawingml/2006/main"/>
  </p:clrMapOvr>
</p:sld>
</file>