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97ce4cb5124d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360cfacd5e439b"/>
  </p:sldMasterIdLst>
  <p:sldIdLst>
    <p:sldId xmlns:r="http://schemas.openxmlformats.org/officeDocument/2006/relationships" id="256" r:id="R336ae9903d8141a8"/>
    <p:sldId xmlns:r="http://schemas.openxmlformats.org/officeDocument/2006/relationships" id="257" r:id="Rec639d20096f464c"/>
    <p:sldId xmlns:r="http://schemas.openxmlformats.org/officeDocument/2006/relationships" id="258" r:id="R7f497777090c476b"/>
    <p:sldId xmlns:r="http://schemas.openxmlformats.org/officeDocument/2006/relationships" id="259" r:id="R1024405ab73d46f3"/>
    <p:sldId xmlns:r="http://schemas.openxmlformats.org/officeDocument/2006/relationships" id="260" r:id="Re978772bf49c4ffe"/>
    <p:sldId xmlns:r="http://schemas.openxmlformats.org/officeDocument/2006/relationships" id="261" r:id="R5a52c56a2c8d40d6"/>
    <p:sldId xmlns:r="http://schemas.openxmlformats.org/officeDocument/2006/relationships" id="262" r:id="R1a15c2827e214d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60cfacd5e439b" /><Relationship Type="http://schemas.openxmlformats.org/officeDocument/2006/relationships/slide" Target="/ppt/slides/slide1.xml" Id="R336ae9903d8141a8" /><Relationship Type="http://schemas.openxmlformats.org/officeDocument/2006/relationships/slide" Target="/ppt/slides/slide2.xml" Id="Rec639d20096f464c" /><Relationship Type="http://schemas.openxmlformats.org/officeDocument/2006/relationships/slide" Target="/ppt/slides/slide3.xml" Id="R7f497777090c476b" /><Relationship Type="http://schemas.openxmlformats.org/officeDocument/2006/relationships/slide" Target="/ppt/slides/slide4.xml" Id="R1024405ab73d46f3" /><Relationship Type="http://schemas.openxmlformats.org/officeDocument/2006/relationships/slide" Target="/ppt/slides/slide5.xml" Id="Re978772bf49c4ffe" /><Relationship Type="http://schemas.openxmlformats.org/officeDocument/2006/relationships/slide" Target="/ppt/slides/slide6.xml" Id="R5a52c56a2c8d40d6" /><Relationship Type="http://schemas.openxmlformats.org/officeDocument/2006/relationships/slide" Target="/ppt/slides/slide7.xml" Id="R1a15c2827e214d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cb179459d4a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2df98b43146ca" /><Relationship Type="http://schemas.openxmlformats.org/officeDocument/2006/relationships/theme" Target="/ppt/slideMasters/theme/theme1.xml" Id="R3fddb5719b434d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72df98b43146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27dfde6194b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41fd69e17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984a1b56d45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500b90b19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4fb61655f42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30591062f46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f2da47ae548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HAGASETH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HAGASETH HOLDING AS ble etablert [år] og holder til i Rogne.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2 829 371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3 247 048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HAGASETH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 Hagaseth, Åkrokvegen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2943 Rogne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988 975 354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HAGASETH HOLDING AS</a:t>
            </a:r>
          </a:p>
        </p:txBody>
      </p:sp>
    </p:spTree>
  </p:cSld>
  <p:clrMapOvr>
    <a:masterClrMapping xmlns:a="http://schemas.openxmlformats.org/drawingml/2006/main"/>
  </p:clrMapOvr>
</p:sld>
</file>