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e5bbc10d7c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3f22eea7e40b5"/>
  </p:sldMasterIdLst>
  <p:sldIdLst>
    <p:sldId xmlns:r="http://schemas.openxmlformats.org/officeDocument/2006/relationships" id="256" r:id="Rdba3e158ca5d4f85"/>
    <p:sldId xmlns:r="http://schemas.openxmlformats.org/officeDocument/2006/relationships" id="257" r:id="R62d78618a9034a84"/>
    <p:sldId xmlns:r="http://schemas.openxmlformats.org/officeDocument/2006/relationships" id="258" r:id="Re813c7ed9e3542e3"/>
    <p:sldId xmlns:r="http://schemas.openxmlformats.org/officeDocument/2006/relationships" id="259" r:id="R23b248ba348b41fd"/>
    <p:sldId xmlns:r="http://schemas.openxmlformats.org/officeDocument/2006/relationships" id="260" r:id="R6a0c4d43926d4458"/>
    <p:sldId xmlns:r="http://schemas.openxmlformats.org/officeDocument/2006/relationships" id="261" r:id="R6b3b6e9d596e4ed7"/>
    <p:sldId xmlns:r="http://schemas.openxmlformats.org/officeDocument/2006/relationships" id="262" r:id="R44f513d8ab2d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3f22eea7e40b5" /><Relationship Type="http://schemas.openxmlformats.org/officeDocument/2006/relationships/slide" Target="/ppt/slides/slide1.xml" Id="Rdba3e158ca5d4f85" /><Relationship Type="http://schemas.openxmlformats.org/officeDocument/2006/relationships/slide" Target="/ppt/slides/slide2.xml" Id="R62d78618a9034a84" /><Relationship Type="http://schemas.openxmlformats.org/officeDocument/2006/relationships/slide" Target="/ppt/slides/slide3.xml" Id="Re813c7ed9e3542e3" /><Relationship Type="http://schemas.openxmlformats.org/officeDocument/2006/relationships/slide" Target="/ppt/slides/slide4.xml" Id="R23b248ba348b41fd" /><Relationship Type="http://schemas.openxmlformats.org/officeDocument/2006/relationships/slide" Target="/ppt/slides/slide5.xml" Id="R6a0c4d43926d4458" /><Relationship Type="http://schemas.openxmlformats.org/officeDocument/2006/relationships/slide" Target="/ppt/slides/slide6.xml" Id="R6b3b6e9d596e4ed7" /><Relationship Type="http://schemas.openxmlformats.org/officeDocument/2006/relationships/slide" Target="/ppt/slides/slide7.xml" Id="R44f513d8ab2d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9207b5a87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5d95e436840f8" /><Relationship Type="http://schemas.openxmlformats.org/officeDocument/2006/relationships/theme" Target="/ppt/slideMasters/theme/theme1.xml" Id="Rf0875c937adc4c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5d95e436840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d064fb01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f8e243b95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3bab5116149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3cab4220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1f02b731d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6c232fdde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49685c1ea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MELLEBYGG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MELLEBYGG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373 363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436 158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MELLEBY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MELLEBYGG AS</a:t>
            </a:r>
          </a:p>
        </p:txBody>
      </p:sp>
    </p:spTree>
  </p:cSld>
  <p:clrMapOvr>
    <a:masterClrMapping xmlns:a="http://schemas.openxmlformats.org/drawingml/2006/main"/>
  </p:clrMapOvr>
</p:sld>
</file>