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c609a5789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5e8f91a404958"/>
  </p:sldMasterIdLst>
  <p:sldIdLst>
    <p:sldId xmlns:r="http://schemas.openxmlformats.org/officeDocument/2006/relationships" id="256" r:id="Rfe52aef0338b47a0"/>
    <p:sldId xmlns:r="http://schemas.openxmlformats.org/officeDocument/2006/relationships" id="257" r:id="R87167fc23c2c4706"/>
    <p:sldId xmlns:r="http://schemas.openxmlformats.org/officeDocument/2006/relationships" id="258" r:id="Rfde9a3dbf43c46d2"/>
    <p:sldId xmlns:r="http://schemas.openxmlformats.org/officeDocument/2006/relationships" id="259" r:id="Rced0f9160bd9499e"/>
    <p:sldId xmlns:r="http://schemas.openxmlformats.org/officeDocument/2006/relationships" id="260" r:id="R5c08b7d608dc41a2"/>
    <p:sldId xmlns:r="http://schemas.openxmlformats.org/officeDocument/2006/relationships" id="261" r:id="R6819f84284ba4bc8"/>
    <p:sldId xmlns:r="http://schemas.openxmlformats.org/officeDocument/2006/relationships" id="262" r:id="Rd02405578ee6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5e8f91a404958" /><Relationship Type="http://schemas.openxmlformats.org/officeDocument/2006/relationships/slide" Target="/ppt/slides/slide1.xml" Id="Rfe52aef0338b47a0" /><Relationship Type="http://schemas.openxmlformats.org/officeDocument/2006/relationships/slide" Target="/ppt/slides/slide2.xml" Id="R87167fc23c2c4706" /><Relationship Type="http://schemas.openxmlformats.org/officeDocument/2006/relationships/slide" Target="/ppt/slides/slide3.xml" Id="Rfde9a3dbf43c46d2" /><Relationship Type="http://schemas.openxmlformats.org/officeDocument/2006/relationships/slide" Target="/ppt/slides/slide4.xml" Id="Rced0f9160bd9499e" /><Relationship Type="http://schemas.openxmlformats.org/officeDocument/2006/relationships/slide" Target="/ppt/slides/slide5.xml" Id="R5c08b7d608dc41a2" /><Relationship Type="http://schemas.openxmlformats.org/officeDocument/2006/relationships/slide" Target="/ppt/slides/slide6.xml" Id="R6819f84284ba4bc8" /><Relationship Type="http://schemas.openxmlformats.org/officeDocument/2006/relationships/slide" Target="/ppt/slides/slide7.xml" Id="Rd02405578ee6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e5fa68fbe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df4f76054c33" /><Relationship Type="http://schemas.openxmlformats.org/officeDocument/2006/relationships/theme" Target="/ppt/slideMasters/theme/theme1.xml" Id="Rf6af3a4c0936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0df4f7605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38742ddf9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6dad6652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edd907f1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77bd63c3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892df475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954a5237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3d4dbfe4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35 897 279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 HARALD BJARNE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 TORE ANDRE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MOLLAND CECILIE BERLAND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BERLAND HOLDING AS</a:t>
            </a:r>
          </a:p>
        </p:txBody>
      </p:sp>
    </p:spTree>
  </p:cSld>
  <p:clrMapOvr>
    <a:masterClrMapping xmlns:a="http://schemas.openxmlformats.org/drawingml/2006/main"/>
  </p:clrMapOvr>
</p:sld>
</file>