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8ec52276f348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8ed61da1424d89"/>
  </p:sldMasterIdLst>
  <p:sldIdLst>
    <p:sldId xmlns:r="http://schemas.openxmlformats.org/officeDocument/2006/relationships" id="256" r:id="R1972f3737ddf4bc8"/>
    <p:sldId xmlns:r="http://schemas.openxmlformats.org/officeDocument/2006/relationships" id="257" r:id="R55ef222f01aa49c8"/>
    <p:sldId xmlns:r="http://schemas.openxmlformats.org/officeDocument/2006/relationships" id="258" r:id="R27d59633645146b3"/>
    <p:sldId xmlns:r="http://schemas.openxmlformats.org/officeDocument/2006/relationships" id="259" r:id="R83f517e56b0f4961"/>
    <p:sldId xmlns:r="http://schemas.openxmlformats.org/officeDocument/2006/relationships" id="260" r:id="R1352d19b02ed4382"/>
    <p:sldId xmlns:r="http://schemas.openxmlformats.org/officeDocument/2006/relationships" id="261" r:id="R9b1a2ee445754627"/>
    <p:sldId xmlns:r="http://schemas.openxmlformats.org/officeDocument/2006/relationships" id="262" r:id="R256c78af58244c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8ed61da1424d89" /><Relationship Type="http://schemas.openxmlformats.org/officeDocument/2006/relationships/slide" Target="/ppt/slides/slide1.xml" Id="R1972f3737ddf4bc8" /><Relationship Type="http://schemas.openxmlformats.org/officeDocument/2006/relationships/slide" Target="/ppt/slides/slide2.xml" Id="R55ef222f01aa49c8" /><Relationship Type="http://schemas.openxmlformats.org/officeDocument/2006/relationships/slide" Target="/ppt/slides/slide3.xml" Id="R27d59633645146b3" /><Relationship Type="http://schemas.openxmlformats.org/officeDocument/2006/relationships/slide" Target="/ppt/slides/slide4.xml" Id="R83f517e56b0f4961" /><Relationship Type="http://schemas.openxmlformats.org/officeDocument/2006/relationships/slide" Target="/ppt/slides/slide5.xml" Id="R1352d19b02ed4382" /><Relationship Type="http://schemas.openxmlformats.org/officeDocument/2006/relationships/slide" Target="/ppt/slides/slide6.xml" Id="R9b1a2ee445754627" /><Relationship Type="http://schemas.openxmlformats.org/officeDocument/2006/relationships/slide" Target="/ppt/slides/slide7.xml" Id="R256c78af58244c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53fb0dbf134d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13748d5294928" /><Relationship Type="http://schemas.openxmlformats.org/officeDocument/2006/relationships/theme" Target="/ppt/slideMasters/theme/theme1.xml" Id="Ra8f3baa5f41c4e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613748d52949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ab5c01bc143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11850b05a49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8a7e529f34d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52c44261441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89feb596343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a33ca724545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4c9f7f3e64c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1 094 209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18 136 189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18 151 604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STRØM HAUKELAND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BOTTEN HAUKELAND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STRØM HAUKELAND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STRØM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Munkerudveien 26E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988 976 490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HAST INVEST AS</a:t>
            </a:r>
          </a:p>
        </p:txBody>
      </p:sp>
    </p:spTree>
  </p:cSld>
  <p:clrMapOvr>
    <a:masterClrMapping xmlns:a="http://schemas.openxmlformats.org/drawingml/2006/main"/>
  </p:clrMapOvr>
</p:sld>
</file>