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61fd96ac0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a5cff315004600"/>
  </p:sldMasterIdLst>
  <p:sldIdLst>
    <p:sldId xmlns:r="http://schemas.openxmlformats.org/officeDocument/2006/relationships" id="256" r:id="Rb383234222184a62"/>
    <p:sldId xmlns:r="http://schemas.openxmlformats.org/officeDocument/2006/relationships" id="257" r:id="R8cb6e27a84fd4b25"/>
    <p:sldId xmlns:r="http://schemas.openxmlformats.org/officeDocument/2006/relationships" id="258" r:id="R0c54c91319cd4f9c"/>
    <p:sldId xmlns:r="http://schemas.openxmlformats.org/officeDocument/2006/relationships" id="259" r:id="R33478545499a4b6f"/>
    <p:sldId xmlns:r="http://schemas.openxmlformats.org/officeDocument/2006/relationships" id="260" r:id="Rdafbacd367c34494"/>
    <p:sldId xmlns:r="http://schemas.openxmlformats.org/officeDocument/2006/relationships" id="261" r:id="R1a30d370839b417b"/>
    <p:sldId xmlns:r="http://schemas.openxmlformats.org/officeDocument/2006/relationships" id="262" r:id="R4c77ad783e8649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5cff315004600" /><Relationship Type="http://schemas.openxmlformats.org/officeDocument/2006/relationships/slide" Target="/ppt/slides/slide1.xml" Id="Rb383234222184a62" /><Relationship Type="http://schemas.openxmlformats.org/officeDocument/2006/relationships/slide" Target="/ppt/slides/slide2.xml" Id="R8cb6e27a84fd4b25" /><Relationship Type="http://schemas.openxmlformats.org/officeDocument/2006/relationships/slide" Target="/ppt/slides/slide3.xml" Id="R0c54c91319cd4f9c" /><Relationship Type="http://schemas.openxmlformats.org/officeDocument/2006/relationships/slide" Target="/ppt/slides/slide4.xml" Id="R33478545499a4b6f" /><Relationship Type="http://schemas.openxmlformats.org/officeDocument/2006/relationships/slide" Target="/ppt/slides/slide5.xml" Id="Rdafbacd367c34494" /><Relationship Type="http://schemas.openxmlformats.org/officeDocument/2006/relationships/slide" Target="/ppt/slides/slide6.xml" Id="R1a30d370839b417b" /><Relationship Type="http://schemas.openxmlformats.org/officeDocument/2006/relationships/slide" Target="/ppt/slides/slide7.xml" Id="R4c77ad783e8649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02b7a173e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e95b6d453452e" /><Relationship Type="http://schemas.openxmlformats.org/officeDocument/2006/relationships/theme" Target="/ppt/slideMasters/theme/theme1.xml" Id="R00afa2bfc06c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6e95b6d453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33b6fa54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0efba104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8ef788bf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7272d5e6e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9de027e7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1999a307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4f51a431a4d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17 188 134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17 395 550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Fjordsvingen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84 54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INVEST AS</a:t>
            </a:r>
          </a:p>
        </p:txBody>
      </p:sp>
    </p:spTree>
  </p:cSld>
  <p:clrMapOvr>
    <a:masterClrMapping xmlns:a="http://schemas.openxmlformats.org/drawingml/2006/main"/>
  </p:clrMapOvr>
</p:sld>
</file>