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9e86e57ba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6ddca30c445a0"/>
  </p:sldMasterIdLst>
  <p:sldIdLst>
    <p:sldId xmlns:r="http://schemas.openxmlformats.org/officeDocument/2006/relationships" id="256" r:id="R1921e63dc22c48d0"/>
    <p:sldId xmlns:r="http://schemas.openxmlformats.org/officeDocument/2006/relationships" id="257" r:id="R9d602a4655374551"/>
    <p:sldId xmlns:r="http://schemas.openxmlformats.org/officeDocument/2006/relationships" id="258" r:id="R754bddf560d340bf"/>
    <p:sldId xmlns:r="http://schemas.openxmlformats.org/officeDocument/2006/relationships" id="259" r:id="R7800ca122df14f32"/>
    <p:sldId xmlns:r="http://schemas.openxmlformats.org/officeDocument/2006/relationships" id="260" r:id="R3b5367f4ddf54b54"/>
    <p:sldId xmlns:r="http://schemas.openxmlformats.org/officeDocument/2006/relationships" id="261" r:id="R11007689cc794bee"/>
    <p:sldId xmlns:r="http://schemas.openxmlformats.org/officeDocument/2006/relationships" id="262" r:id="R522d5053ebb1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6ddca30c445a0" /><Relationship Type="http://schemas.openxmlformats.org/officeDocument/2006/relationships/slide" Target="/ppt/slides/slide1.xml" Id="R1921e63dc22c48d0" /><Relationship Type="http://schemas.openxmlformats.org/officeDocument/2006/relationships/slide" Target="/ppt/slides/slide2.xml" Id="R9d602a4655374551" /><Relationship Type="http://schemas.openxmlformats.org/officeDocument/2006/relationships/slide" Target="/ppt/slides/slide3.xml" Id="R754bddf560d340bf" /><Relationship Type="http://schemas.openxmlformats.org/officeDocument/2006/relationships/slide" Target="/ppt/slides/slide4.xml" Id="R7800ca122df14f32" /><Relationship Type="http://schemas.openxmlformats.org/officeDocument/2006/relationships/slide" Target="/ppt/slides/slide5.xml" Id="R3b5367f4ddf54b54" /><Relationship Type="http://schemas.openxmlformats.org/officeDocument/2006/relationships/slide" Target="/ppt/slides/slide6.xml" Id="R11007689cc794bee" /><Relationship Type="http://schemas.openxmlformats.org/officeDocument/2006/relationships/slide" Target="/ppt/slides/slide7.xml" Id="R522d5053ebb1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abef8cc98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53efc312469f" /><Relationship Type="http://schemas.openxmlformats.org/officeDocument/2006/relationships/theme" Target="/ppt/slideMasters/theme/theme1.xml" Id="R039942ceb2a4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e53efc312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ca6dd8f88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580c69654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6a6691b3b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57f56e57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24814044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c1e05432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a71cdb09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JØRGENSEN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JØRGENSEN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JØRGENSEN MASKIN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JØRGENSEN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JØRGENSEN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JØRGENSEN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−900 497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1 684 503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JØRGENSEN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GEIR LEONARD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JØRGENSEN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Kampenhaugveien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JØRGENSEN MASKIN AS</a:t>
            </a:r>
          </a:p>
        </p:txBody>
      </p:sp>
    </p:spTree>
  </p:cSld>
  <p:clrMapOvr>
    <a:masterClrMapping xmlns:a="http://schemas.openxmlformats.org/drawingml/2006/main"/>
  </p:clrMapOvr>
</p:sld>
</file>