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efefd606894b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16dc727f3d47b0"/>
  </p:sldMasterIdLst>
  <p:sldIdLst>
    <p:sldId xmlns:r="http://schemas.openxmlformats.org/officeDocument/2006/relationships" id="256" r:id="Ra1418b92cd3f4b30"/>
    <p:sldId xmlns:r="http://schemas.openxmlformats.org/officeDocument/2006/relationships" id="257" r:id="Rf091dd9997b24946"/>
    <p:sldId xmlns:r="http://schemas.openxmlformats.org/officeDocument/2006/relationships" id="258" r:id="Rffdb65995b924024"/>
    <p:sldId xmlns:r="http://schemas.openxmlformats.org/officeDocument/2006/relationships" id="259" r:id="R65a54038539d4530"/>
    <p:sldId xmlns:r="http://schemas.openxmlformats.org/officeDocument/2006/relationships" id="260" r:id="R479056cb3e274269"/>
    <p:sldId xmlns:r="http://schemas.openxmlformats.org/officeDocument/2006/relationships" id="261" r:id="R063df6585ba2415d"/>
    <p:sldId xmlns:r="http://schemas.openxmlformats.org/officeDocument/2006/relationships" id="262" r:id="Rd9fd0359f47b44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6dc727f3d47b0" /><Relationship Type="http://schemas.openxmlformats.org/officeDocument/2006/relationships/slide" Target="/ppt/slides/slide1.xml" Id="Ra1418b92cd3f4b30" /><Relationship Type="http://schemas.openxmlformats.org/officeDocument/2006/relationships/slide" Target="/ppt/slides/slide2.xml" Id="Rf091dd9997b24946" /><Relationship Type="http://schemas.openxmlformats.org/officeDocument/2006/relationships/slide" Target="/ppt/slides/slide3.xml" Id="Rffdb65995b924024" /><Relationship Type="http://schemas.openxmlformats.org/officeDocument/2006/relationships/slide" Target="/ppt/slides/slide4.xml" Id="R65a54038539d4530" /><Relationship Type="http://schemas.openxmlformats.org/officeDocument/2006/relationships/slide" Target="/ppt/slides/slide5.xml" Id="R479056cb3e274269" /><Relationship Type="http://schemas.openxmlformats.org/officeDocument/2006/relationships/slide" Target="/ppt/slides/slide6.xml" Id="R063df6585ba2415d" /><Relationship Type="http://schemas.openxmlformats.org/officeDocument/2006/relationships/slide" Target="/ppt/slides/slide7.xml" Id="Rd9fd0359f47b44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5ee51880044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da2167e774785" /><Relationship Type="http://schemas.openxmlformats.org/officeDocument/2006/relationships/theme" Target="/ppt/slideMasters/theme/theme1.xml" Id="R6aebfe677c9a45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8da2167e7747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ade6735084c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eca9f0de84e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ef5b8f3944b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e93f1c57a43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76c8256114b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95cc9770b4c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045acae2340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ABACS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−494 914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18 855 956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28 030 241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75 609 790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