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bcafeed77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3c982e3824763"/>
  </p:sldMasterIdLst>
  <p:sldIdLst>
    <p:sldId xmlns:r="http://schemas.openxmlformats.org/officeDocument/2006/relationships" id="256" r:id="R28568f4c60644417"/>
    <p:sldId xmlns:r="http://schemas.openxmlformats.org/officeDocument/2006/relationships" id="257" r:id="R5f1981e6a3c04169"/>
    <p:sldId xmlns:r="http://schemas.openxmlformats.org/officeDocument/2006/relationships" id="258" r:id="R1291643997754974"/>
    <p:sldId xmlns:r="http://schemas.openxmlformats.org/officeDocument/2006/relationships" id="259" r:id="Rdbcccc60c4e84560"/>
    <p:sldId xmlns:r="http://schemas.openxmlformats.org/officeDocument/2006/relationships" id="260" r:id="Ra57ef68ee644494e"/>
    <p:sldId xmlns:r="http://schemas.openxmlformats.org/officeDocument/2006/relationships" id="261" r:id="Rbefcff89011e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3c982e3824763" /><Relationship Type="http://schemas.openxmlformats.org/officeDocument/2006/relationships/slide" Target="/ppt/slides/slide1.xml" Id="R28568f4c60644417" /><Relationship Type="http://schemas.openxmlformats.org/officeDocument/2006/relationships/slide" Target="/ppt/slides/slide2.xml" Id="R5f1981e6a3c04169" /><Relationship Type="http://schemas.openxmlformats.org/officeDocument/2006/relationships/slide" Target="/ppt/slides/slide3.xml" Id="R1291643997754974" /><Relationship Type="http://schemas.openxmlformats.org/officeDocument/2006/relationships/slide" Target="/ppt/slides/slide4.xml" Id="Rdbcccc60c4e84560" /><Relationship Type="http://schemas.openxmlformats.org/officeDocument/2006/relationships/slide" Target="/ppt/slides/slide5.xml" Id="Ra57ef68ee644494e" /><Relationship Type="http://schemas.openxmlformats.org/officeDocument/2006/relationships/slide" Target="/ppt/slides/slide6.xml" Id="Rbefcff89011e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7d94f22fd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9d0d46724b96" /><Relationship Type="http://schemas.openxmlformats.org/officeDocument/2006/relationships/theme" Target="/ppt/slideMasters/theme/theme1.xml" Id="Rb724d1d8c742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59d0d4672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76f33f38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36e176bc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1bf5e5d3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f6fd3db4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b65c8abc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797c5752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