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ea31f97e74f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0aa0ac4484eb4"/>
  </p:sldMasterIdLst>
  <p:sldIdLst>
    <p:sldId xmlns:r="http://schemas.openxmlformats.org/officeDocument/2006/relationships" id="256" r:id="R471f1e4de53e4651"/>
    <p:sldId xmlns:r="http://schemas.openxmlformats.org/officeDocument/2006/relationships" id="257" r:id="R20d8d4f10afe42bc"/>
    <p:sldId xmlns:r="http://schemas.openxmlformats.org/officeDocument/2006/relationships" id="258" r:id="Rfaa41e4a9a674149"/>
    <p:sldId xmlns:r="http://schemas.openxmlformats.org/officeDocument/2006/relationships" id="259" r:id="R8979dee5fe9a47c3"/>
    <p:sldId xmlns:r="http://schemas.openxmlformats.org/officeDocument/2006/relationships" id="260" r:id="Ra6a6006993974c0e"/>
    <p:sldId xmlns:r="http://schemas.openxmlformats.org/officeDocument/2006/relationships" id="261" r:id="R860a9de5e23041af"/>
    <p:sldId xmlns:r="http://schemas.openxmlformats.org/officeDocument/2006/relationships" id="262" r:id="R89a79449dc864c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0aa0ac4484eb4" /><Relationship Type="http://schemas.openxmlformats.org/officeDocument/2006/relationships/slide" Target="/ppt/slides/slide1.xml" Id="R471f1e4de53e4651" /><Relationship Type="http://schemas.openxmlformats.org/officeDocument/2006/relationships/slide" Target="/ppt/slides/slide2.xml" Id="R20d8d4f10afe42bc" /><Relationship Type="http://schemas.openxmlformats.org/officeDocument/2006/relationships/slide" Target="/ppt/slides/slide3.xml" Id="Rfaa41e4a9a674149" /><Relationship Type="http://schemas.openxmlformats.org/officeDocument/2006/relationships/slide" Target="/ppt/slides/slide4.xml" Id="R8979dee5fe9a47c3" /><Relationship Type="http://schemas.openxmlformats.org/officeDocument/2006/relationships/slide" Target="/ppt/slides/slide5.xml" Id="Ra6a6006993974c0e" /><Relationship Type="http://schemas.openxmlformats.org/officeDocument/2006/relationships/slide" Target="/ppt/slides/slide6.xml" Id="R860a9de5e23041af" /><Relationship Type="http://schemas.openxmlformats.org/officeDocument/2006/relationships/slide" Target="/ppt/slides/slide7.xml" Id="R89a79449dc864c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8bade9bd9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3b2f032b4b41" /><Relationship Type="http://schemas.openxmlformats.org/officeDocument/2006/relationships/theme" Target="/ppt/slideMasters/theme/theme1.xml" Id="R5119460b0c78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e3b2f032b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7da859bdd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6abf4de8b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f6e436494c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113e0959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fd28d66b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0a5c2db5e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7f0b0ecd2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7 502 249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OLVE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