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39be7a713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97905cc064198"/>
  </p:sldMasterIdLst>
  <p:sldIdLst>
    <p:sldId xmlns:r="http://schemas.openxmlformats.org/officeDocument/2006/relationships" id="256" r:id="Rc9495201f85d4be7"/>
    <p:sldId xmlns:r="http://schemas.openxmlformats.org/officeDocument/2006/relationships" id="257" r:id="Re903e9066f094bc4"/>
    <p:sldId xmlns:r="http://schemas.openxmlformats.org/officeDocument/2006/relationships" id="258" r:id="Rbd137c1be5774c33"/>
    <p:sldId xmlns:r="http://schemas.openxmlformats.org/officeDocument/2006/relationships" id="259" r:id="Rafd7af7910cb4872"/>
    <p:sldId xmlns:r="http://schemas.openxmlformats.org/officeDocument/2006/relationships" id="260" r:id="Rf8b5e4b514134e92"/>
    <p:sldId xmlns:r="http://schemas.openxmlformats.org/officeDocument/2006/relationships" id="261" r:id="Rac17e8fb0e874352"/>
    <p:sldId xmlns:r="http://schemas.openxmlformats.org/officeDocument/2006/relationships" id="262" r:id="Rf84dfd807086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97905cc064198" /><Relationship Type="http://schemas.openxmlformats.org/officeDocument/2006/relationships/slide" Target="/ppt/slides/slide1.xml" Id="Rc9495201f85d4be7" /><Relationship Type="http://schemas.openxmlformats.org/officeDocument/2006/relationships/slide" Target="/ppt/slides/slide2.xml" Id="Re903e9066f094bc4" /><Relationship Type="http://schemas.openxmlformats.org/officeDocument/2006/relationships/slide" Target="/ppt/slides/slide3.xml" Id="Rbd137c1be5774c33" /><Relationship Type="http://schemas.openxmlformats.org/officeDocument/2006/relationships/slide" Target="/ppt/slides/slide4.xml" Id="Rafd7af7910cb4872" /><Relationship Type="http://schemas.openxmlformats.org/officeDocument/2006/relationships/slide" Target="/ppt/slides/slide5.xml" Id="Rf8b5e4b514134e92" /><Relationship Type="http://schemas.openxmlformats.org/officeDocument/2006/relationships/slide" Target="/ppt/slides/slide6.xml" Id="Rac17e8fb0e874352" /><Relationship Type="http://schemas.openxmlformats.org/officeDocument/2006/relationships/slide" Target="/ppt/slides/slide7.xml" Id="Rf84dfd807086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77eac5508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4712caad4cf1" /><Relationship Type="http://schemas.openxmlformats.org/officeDocument/2006/relationships/theme" Target="/ppt/slideMasters/theme/theme1.xml" Id="Raf70991de606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e4712caad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334c1b1e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8fc0d7b9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ffa23e2b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251bc31c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15df1ff8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5b45555a0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f7582602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ØSTFOLD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ØSTFOLD REGNSKAPSKONTOR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CELAND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Gulbringa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22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ovreost@online.no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ØSTFOLD REGNSKAPSKONTOR AS</a:t>
            </a:r>
          </a:p>
        </p:txBody>
      </p:sp>
    </p:spTree>
  </p:cSld>
  <p:clrMapOvr>
    <a:masterClrMapping xmlns:a="http://schemas.openxmlformats.org/drawingml/2006/main"/>
  </p:clrMapOvr>
</p:sld>
</file>