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702f10022e41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e578c12dfd4c56"/>
  </p:sldMasterIdLst>
  <p:sldIdLst>
    <p:sldId xmlns:r="http://schemas.openxmlformats.org/officeDocument/2006/relationships" id="256" r:id="Rbd3a278a4035491b"/>
    <p:sldId xmlns:r="http://schemas.openxmlformats.org/officeDocument/2006/relationships" id="257" r:id="Ra4e46ec39a644e37"/>
    <p:sldId xmlns:r="http://schemas.openxmlformats.org/officeDocument/2006/relationships" id="258" r:id="Rea1faa537cd140fb"/>
    <p:sldId xmlns:r="http://schemas.openxmlformats.org/officeDocument/2006/relationships" id="259" r:id="R7f3d6e0897914d2d"/>
    <p:sldId xmlns:r="http://schemas.openxmlformats.org/officeDocument/2006/relationships" id="260" r:id="R252651f78c374b52"/>
    <p:sldId xmlns:r="http://schemas.openxmlformats.org/officeDocument/2006/relationships" id="261" r:id="Rf09493edf09c42d3"/>
    <p:sldId xmlns:r="http://schemas.openxmlformats.org/officeDocument/2006/relationships" id="262" r:id="R4a3cccb92f9c4e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578c12dfd4c56" /><Relationship Type="http://schemas.openxmlformats.org/officeDocument/2006/relationships/slide" Target="/ppt/slides/slide1.xml" Id="Rbd3a278a4035491b" /><Relationship Type="http://schemas.openxmlformats.org/officeDocument/2006/relationships/slide" Target="/ppt/slides/slide2.xml" Id="Ra4e46ec39a644e37" /><Relationship Type="http://schemas.openxmlformats.org/officeDocument/2006/relationships/slide" Target="/ppt/slides/slide3.xml" Id="Rea1faa537cd140fb" /><Relationship Type="http://schemas.openxmlformats.org/officeDocument/2006/relationships/slide" Target="/ppt/slides/slide4.xml" Id="R7f3d6e0897914d2d" /><Relationship Type="http://schemas.openxmlformats.org/officeDocument/2006/relationships/slide" Target="/ppt/slides/slide5.xml" Id="R252651f78c374b52" /><Relationship Type="http://schemas.openxmlformats.org/officeDocument/2006/relationships/slide" Target="/ppt/slides/slide6.xml" Id="Rf09493edf09c42d3" /><Relationship Type="http://schemas.openxmlformats.org/officeDocument/2006/relationships/slide" Target="/ppt/slides/slide7.xml" Id="R4a3cccb92f9c4e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de538ac9046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60b85894b42de" /><Relationship Type="http://schemas.openxmlformats.org/officeDocument/2006/relationships/theme" Target="/ppt/slideMasters/theme/theme1.xml" Id="Rf4cbf390decb4b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d60b85894b42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2815d3cc24b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ce4d12f1345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4ea9e48064d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47156d0df48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4f0fcd78945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d6060137f48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2505430464f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 SATIS NISI OPTIMUM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 SATIS NISI OPTIMUM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 SATIS NISI OPTIMUM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 SATIS NISI OPTIMUM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 SATIS NISI OPTIMUM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 SATIS NISI OPTIMUM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−254 505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4 044 366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5 091 795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 SATIS NISI OPTIMUM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FURUSETH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 SATIS NISI OPTIMUM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Angells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988 977 756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 SATIS NISI OPTIMUM AS</a:t>
            </a:r>
          </a:p>
        </p:txBody>
      </p:sp>
    </p:spTree>
  </p:cSld>
  <p:clrMapOvr>
    <a:masterClrMapping xmlns:a="http://schemas.openxmlformats.org/drawingml/2006/main"/>
  </p:clrMapOvr>
</p:sld>
</file>