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c00340cbdc44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f9a3602ffe4ce3"/>
  </p:sldMasterIdLst>
  <p:sldIdLst>
    <p:sldId xmlns:r="http://schemas.openxmlformats.org/officeDocument/2006/relationships" id="256" r:id="Rc047e0159b894fc9"/>
    <p:sldId xmlns:r="http://schemas.openxmlformats.org/officeDocument/2006/relationships" id="257" r:id="R1d86167297f8408f"/>
    <p:sldId xmlns:r="http://schemas.openxmlformats.org/officeDocument/2006/relationships" id="258" r:id="R88b25540475e436f"/>
    <p:sldId xmlns:r="http://schemas.openxmlformats.org/officeDocument/2006/relationships" id="259" r:id="R17297eeab9304af9"/>
    <p:sldId xmlns:r="http://schemas.openxmlformats.org/officeDocument/2006/relationships" id="260" r:id="R5ca325f3db504cd9"/>
    <p:sldId xmlns:r="http://schemas.openxmlformats.org/officeDocument/2006/relationships" id="261" r:id="R6a537dd15ba34975"/>
    <p:sldId xmlns:r="http://schemas.openxmlformats.org/officeDocument/2006/relationships" id="262" r:id="Rbc211b80fe244b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f9a3602ffe4ce3" /><Relationship Type="http://schemas.openxmlformats.org/officeDocument/2006/relationships/slide" Target="/ppt/slides/slide1.xml" Id="Rc047e0159b894fc9" /><Relationship Type="http://schemas.openxmlformats.org/officeDocument/2006/relationships/slide" Target="/ppt/slides/slide2.xml" Id="R1d86167297f8408f" /><Relationship Type="http://schemas.openxmlformats.org/officeDocument/2006/relationships/slide" Target="/ppt/slides/slide3.xml" Id="R88b25540475e436f" /><Relationship Type="http://schemas.openxmlformats.org/officeDocument/2006/relationships/slide" Target="/ppt/slides/slide4.xml" Id="R17297eeab9304af9" /><Relationship Type="http://schemas.openxmlformats.org/officeDocument/2006/relationships/slide" Target="/ppt/slides/slide5.xml" Id="R5ca325f3db504cd9" /><Relationship Type="http://schemas.openxmlformats.org/officeDocument/2006/relationships/slide" Target="/ppt/slides/slide6.xml" Id="R6a537dd15ba34975" /><Relationship Type="http://schemas.openxmlformats.org/officeDocument/2006/relationships/slide" Target="/ppt/slides/slide7.xml" Id="Rbc211b80fe244b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6ac9142cd40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7850927394029" /><Relationship Type="http://schemas.openxmlformats.org/officeDocument/2006/relationships/theme" Target="/ppt/slideMasters/theme/theme1.xml" Id="Rd4d788298b1547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378509273940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621e8aa3c41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d9f10de8741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3068b10be4b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fdb848dcc48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5c131aebd40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30ce709a140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627ccbac947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HØYANFJELLET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HØYANFJELLET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HØYANFJELLET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HØYANFJELLET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HØYANFJELLET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HØYANFJELLET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−571 519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9 149 303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49 778 651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68 642 973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HØYANFJELLET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OLAV LIA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HØYANFJELLET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Høyanfjellet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3728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988 978 507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HØYANFJELLET HOLDING AS</a:t>
            </a:r>
          </a:p>
        </p:txBody>
      </p:sp>
    </p:spTree>
  </p:cSld>
  <p:clrMapOvr>
    <a:masterClrMapping xmlns:a="http://schemas.openxmlformats.org/drawingml/2006/main"/>
  </p:clrMapOvr>
</p:sld>
</file>