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2dc2ec263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050af3f734721"/>
  </p:sldMasterIdLst>
  <p:sldIdLst>
    <p:sldId xmlns:r="http://schemas.openxmlformats.org/officeDocument/2006/relationships" id="256" r:id="R108c05223a324330"/>
    <p:sldId xmlns:r="http://schemas.openxmlformats.org/officeDocument/2006/relationships" id="257" r:id="Rbc3c4c04481449f7"/>
    <p:sldId xmlns:r="http://schemas.openxmlformats.org/officeDocument/2006/relationships" id="258" r:id="Rd2bd5583ec1746a6"/>
    <p:sldId xmlns:r="http://schemas.openxmlformats.org/officeDocument/2006/relationships" id="259" r:id="R02aa19ab0aaf4361"/>
    <p:sldId xmlns:r="http://schemas.openxmlformats.org/officeDocument/2006/relationships" id="260" r:id="Ra74b192ee4dc41c7"/>
    <p:sldId xmlns:r="http://schemas.openxmlformats.org/officeDocument/2006/relationships" id="261" r:id="R2dc18daa9ce34ecf"/>
    <p:sldId xmlns:r="http://schemas.openxmlformats.org/officeDocument/2006/relationships" id="262" r:id="R1185a1ce2243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050af3f734721" /><Relationship Type="http://schemas.openxmlformats.org/officeDocument/2006/relationships/slide" Target="/ppt/slides/slide1.xml" Id="R108c05223a324330" /><Relationship Type="http://schemas.openxmlformats.org/officeDocument/2006/relationships/slide" Target="/ppt/slides/slide2.xml" Id="Rbc3c4c04481449f7" /><Relationship Type="http://schemas.openxmlformats.org/officeDocument/2006/relationships/slide" Target="/ppt/slides/slide3.xml" Id="Rd2bd5583ec1746a6" /><Relationship Type="http://schemas.openxmlformats.org/officeDocument/2006/relationships/slide" Target="/ppt/slides/slide4.xml" Id="R02aa19ab0aaf4361" /><Relationship Type="http://schemas.openxmlformats.org/officeDocument/2006/relationships/slide" Target="/ppt/slides/slide5.xml" Id="Ra74b192ee4dc41c7" /><Relationship Type="http://schemas.openxmlformats.org/officeDocument/2006/relationships/slide" Target="/ppt/slides/slide6.xml" Id="R2dc18daa9ce34ecf" /><Relationship Type="http://schemas.openxmlformats.org/officeDocument/2006/relationships/slide" Target="/ppt/slides/slide7.xml" Id="R1185a1ce2243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226fdfee9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f668fe6d4633" /><Relationship Type="http://schemas.openxmlformats.org/officeDocument/2006/relationships/theme" Target="/ppt/slideMasters/theme/theme1.xml" Id="Rd3221c6880e8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6f668fe6d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5eac3940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3133ac3f3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b2e5c481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4424d66d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8727a450c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848ab8a9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d920d707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LINSKOV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LINSKOV HOLDING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5 173 999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LINSKOV 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LINSKOV HOLDING AS</a:t>
            </a:r>
          </a:p>
        </p:txBody>
      </p:sp>
    </p:spTree>
  </p:cSld>
  <p:clrMapOvr>
    <a:masterClrMapping xmlns:a="http://schemas.openxmlformats.org/drawingml/2006/main"/>
  </p:clrMapOvr>
</p:sld>
</file>