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2198e56fae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83d21ed5d46de"/>
  </p:sldMasterIdLst>
  <p:sldIdLst>
    <p:sldId xmlns:r="http://schemas.openxmlformats.org/officeDocument/2006/relationships" id="256" r:id="Rc38720a48f684ea0"/>
    <p:sldId xmlns:r="http://schemas.openxmlformats.org/officeDocument/2006/relationships" id="257" r:id="Rdafadaed077a494f"/>
    <p:sldId xmlns:r="http://schemas.openxmlformats.org/officeDocument/2006/relationships" id="258" r:id="R71f1d0393c7b4bee"/>
    <p:sldId xmlns:r="http://schemas.openxmlformats.org/officeDocument/2006/relationships" id="259" r:id="R4187f10a5a694c63"/>
    <p:sldId xmlns:r="http://schemas.openxmlformats.org/officeDocument/2006/relationships" id="260" r:id="Rdd82cdec1f5b49db"/>
    <p:sldId xmlns:r="http://schemas.openxmlformats.org/officeDocument/2006/relationships" id="261" r:id="Rba37220726cb4771"/>
    <p:sldId xmlns:r="http://schemas.openxmlformats.org/officeDocument/2006/relationships" id="262" r:id="R86a8a592a75d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83d21ed5d46de" /><Relationship Type="http://schemas.openxmlformats.org/officeDocument/2006/relationships/slide" Target="/ppt/slides/slide1.xml" Id="Rc38720a48f684ea0" /><Relationship Type="http://schemas.openxmlformats.org/officeDocument/2006/relationships/slide" Target="/ppt/slides/slide2.xml" Id="Rdafadaed077a494f" /><Relationship Type="http://schemas.openxmlformats.org/officeDocument/2006/relationships/slide" Target="/ppt/slides/slide3.xml" Id="R71f1d0393c7b4bee" /><Relationship Type="http://schemas.openxmlformats.org/officeDocument/2006/relationships/slide" Target="/ppt/slides/slide4.xml" Id="R4187f10a5a694c63" /><Relationship Type="http://schemas.openxmlformats.org/officeDocument/2006/relationships/slide" Target="/ppt/slides/slide5.xml" Id="Rdd82cdec1f5b49db" /><Relationship Type="http://schemas.openxmlformats.org/officeDocument/2006/relationships/slide" Target="/ppt/slides/slide6.xml" Id="Rba37220726cb4771" /><Relationship Type="http://schemas.openxmlformats.org/officeDocument/2006/relationships/slide" Target="/ppt/slides/slide7.xml" Id="R86a8a592a75d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216514a53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eb18b1ad64bb1" /><Relationship Type="http://schemas.openxmlformats.org/officeDocument/2006/relationships/theme" Target="/ppt/slideMasters/theme/theme1.xml" Id="Rebd46d13244f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eb18b1ad6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bed873eae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853f4ca98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bde30f9d8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d5483709348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c6553dc5b44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c9c54095f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ada95c4b0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ERLING SYLTERN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SYLTERN INVEST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4 829 990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4 835 960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SYLTERN ERLING WALDEMAR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 TORIL SYLTERN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MAY-BRITT SYLTERN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SYLTERN ELIN JOHANNE  –  24,9 %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Monstadvegen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13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