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282c734016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4a4563db2e4d84"/>
  </p:sldMasterIdLst>
  <p:sldIdLst>
    <p:sldId xmlns:r="http://schemas.openxmlformats.org/officeDocument/2006/relationships" id="256" r:id="R4b56724049d349cf"/>
    <p:sldId xmlns:r="http://schemas.openxmlformats.org/officeDocument/2006/relationships" id="257" r:id="R097718c3eac349f6"/>
    <p:sldId xmlns:r="http://schemas.openxmlformats.org/officeDocument/2006/relationships" id="258" r:id="R636abf4b0132416b"/>
    <p:sldId xmlns:r="http://schemas.openxmlformats.org/officeDocument/2006/relationships" id="259" r:id="R06b5c112507544ae"/>
    <p:sldId xmlns:r="http://schemas.openxmlformats.org/officeDocument/2006/relationships" id="260" r:id="R46df62db06364f2b"/>
    <p:sldId xmlns:r="http://schemas.openxmlformats.org/officeDocument/2006/relationships" id="261" r:id="Rbbbed538472f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a4563db2e4d84" /><Relationship Type="http://schemas.openxmlformats.org/officeDocument/2006/relationships/slide" Target="/ppt/slides/slide1.xml" Id="R4b56724049d349cf" /><Relationship Type="http://schemas.openxmlformats.org/officeDocument/2006/relationships/slide" Target="/ppt/slides/slide2.xml" Id="R097718c3eac349f6" /><Relationship Type="http://schemas.openxmlformats.org/officeDocument/2006/relationships/slide" Target="/ppt/slides/slide3.xml" Id="R636abf4b0132416b" /><Relationship Type="http://schemas.openxmlformats.org/officeDocument/2006/relationships/slide" Target="/ppt/slides/slide4.xml" Id="R06b5c112507544ae" /><Relationship Type="http://schemas.openxmlformats.org/officeDocument/2006/relationships/slide" Target="/ppt/slides/slide5.xml" Id="R46df62db06364f2b" /><Relationship Type="http://schemas.openxmlformats.org/officeDocument/2006/relationships/slide" Target="/ppt/slides/slide6.xml" Id="Rbbbed538472f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cc1a03523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37b0500f043ce" /><Relationship Type="http://schemas.openxmlformats.org/officeDocument/2006/relationships/theme" Target="/ppt/slideMasters/theme/theme1.xml" Id="R9f0f021387bd4a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837b0500f043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0a5782575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b57d37ebe43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5c44814ca4d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b8c8255f349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2b44b70954f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11ac1e037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LINDBANK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LINDBANK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6 396 727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115 600 706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123 705 538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Nordslettvegen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LINDBANK AS</a:t>
            </a:r>
          </a:p>
        </p:txBody>
      </p:sp>
    </p:spTree>
  </p:cSld>
  <p:clrMapOvr>
    <a:masterClrMapping xmlns:a="http://schemas.openxmlformats.org/drawingml/2006/main"/>
  </p:clrMapOvr>
</p:sld>
</file>