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90cc55b0e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963b0922642f7"/>
  </p:sldMasterIdLst>
  <p:sldIdLst>
    <p:sldId xmlns:r="http://schemas.openxmlformats.org/officeDocument/2006/relationships" id="256" r:id="R175f8b23a56f4f6b"/>
    <p:sldId xmlns:r="http://schemas.openxmlformats.org/officeDocument/2006/relationships" id="257" r:id="R690dee8166ed4b49"/>
    <p:sldId xmlns:r="http://schemas.openxmlformats.org/officeDocument/2006/relationships" id="258" r:id="R16aad64444be4162"/>
    <p:sldId xmlns:r="http://schemas.openxmlformats.org/officeDocument/2006/relationships" id="259" r:id="R3f6995ae28294bb3"/>
    <p:sldId xmlns:r="http://schemas.openxmlformats.org/officeDocument/2006/relationships" id="260" r:id="Rdaf7280dcc894723"/>
    <p:sldId xmlns:r="http://schemas.openxmlformats.org/officeDocument/2006/relationships" id="261" r:id="R745aaefd82da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963b0922642f7" /><Relationship Type="http://schemas.openxmlformats.org/officeDocument/2006/relationships/slide" Target="/ppt/slides/slide1.xml" Id="R175f8b23a56f4f6b" /><Relationship Type="http://schemas.openxmlformats.org/officeDocument/2006/relationships/slide" Target="/ppt/slides/slide2.xml" Id="R690dee8166ed4b49" /><Relationship Type="http://schemas.openxmlformats.org/officeDocument/2006/relationships/slide" Target="/ppt/slides/slide3.xml" Id="R16aad64444be4162" /><Relationship Type="http://schemas.openxmlformats.org/officeDocument/2006/relationships/slide" Target="/ppt/slides/slide4.xml" Id="R3f6995ae28294bb3" /><Relationship Type="http://schemas.openxmlformats.org/officeDocument/2006/relationships/slide" Target="/ppt/slides/slide5.xml" Id="Rdaf7280dcc894723" /><Relationship Type="http://schemas.openxmlformats.org/officeDocument/2006/relationships/slide" Target="/ppt/slides/slide6.xml" Id="R745aaefd82da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ba98aa044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4dd5e18e4b3f" /><Relationship Type="http://schemas.openxmlformats.org/officeDocument/2006/relationships/theme" Target="/ppt/slideMasters/theme/theme1.xml" Id="R58dd033c998f4b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b4dd5e18e4b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31f4a6db1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51dd2aa3948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7a9f8d5c1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ec076c801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dcb030e01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176aee050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HELHETSKONTROLL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45D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post@helhetskontroll.no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www.helhetskontroll.no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