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e5f6252cc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0546924214d29"/>
  </p:sldMasterIdLst>
  <p:sldIdLst>
    <p:sldId xmlns:r="http://schemas.openxmlformats.org/officeDocument/2006/relationships" id="256" r:id="Rc07aad284efd4546"/>
    <p:sldId xmlns:r="http://schemas.openxmlformats.org/officeDocument/2006/relationships" id="257" r:id="Rd907c22f364e4410"/>
    <p:sldId xmlns:r="http://schemas.openxmlformats.org/officeDocument/2006/relationships" id="258" r:id="Rd54ee0fc7bf24703"/>
    <p:sldId xmlns:r="http://schemas.openxmlformats.org/officeDocument/2006/relationships" id="259" r:id="R3d9941f7e6784461"/>
    <p:sldId xmlns:r="http://schemas.openxmlformats.org/officeDocument/2006/relationships" id="260" r:id="R7b6621eb65624d56"/>
    <p:sldId xmlns:r="http://schemas.openxmlformats.org/officeDocument/2006/relationships" id="261" r:id="R3e5030c24b4142ee"/>
    <p:sldId xmlns:r="http://schemas.openxmlformats.org/officeDocument/2006/relationships" id="262" r:id="R78b20fbb399043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0546924214d29" /><Relationship Type="http://schemas.openxmlformats.org/officeDocument/2006/relationships/slide" Target="/ppt/slides/slide1.xml" Id="Rc07aad284efd4546" /><Relationship Type="http://schemas.openxmlformats.org/officeDocument/2006/relationships/slide" Target="/ppt/slides/slide2.xml" Id="Rd907c22f364e4410" /><Relationship Type="http://schemas.openxmlformats.org/officeDocument/2006/relationships/slide" Target="/ppt/slides/slide3.xml" Id="Rd54ee0fc7bf24703" /><Relationship Type="http://schemas.openxmlformats.org/officeDocument/2006/relationships/slide" Target="/ppt/slides/slide4.xml" Id="R3d9941f7e6784461" /><Relationship Type="http://schemas.openxmlformats.org/officeDocument/2006/relationships/slide" Target="/ppt/slides/slide5.xml" Id="R7b6621eb65624d56" /><Relationship Type="http://schemas.openxmlformats.org/officeDocument/2006/relationships/slide" Target="/ppt/slides/slide6.xml" Id="R3e5030c24b4142ee" /><Relationship Type="http://schemas.openxmlformats.org/officeDocument/2006/relationships/slide" Target="/ppt/slides/slide7.xml" Id="R78b20fbb399043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3d4761324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6ddec65f4e55" /><Relationship Type="http://schemas.openxmlformats.org/officeDocument/2006/relationships/theme" Target="/ppt/slideMasters/theme/theme1.xml" Id="R452a67e30e30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06ddec65f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bb41a574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8aca0ddd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0bb6045c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6b64f269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d83eef40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6da017e21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3800f136c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HELHETSKONTROLL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HELHETSKONTROLL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6 887 046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4 680 877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SVEIN ROAR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post@helhetskontroll.no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www.helhetskontroll.no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HELHETSKONTROLL AS</a:t>
            </a:r>
          </a:p>
        </p:txBody>
      </p:sp>
    </p:spTree>
  </p:cSld>
  <p:clrMapOvr>
    <a:masterClrMapping xmlns:a="http://schemas.openxmlformats.org/drawingml/2006/main"/>
  </p:clrMapOvr>
</p:sld>
</file>