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26d8afb49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cfb6816514fb9"/>
  </p:sldMasterIdLst>
  <p:sldIdLst>
    <p:sldId xmlns:r="http://schemas.openxmlformats.org/officeDocument/2006/relationships" id="256" r:id="Rd0e8ccb963b147e1"/>
    <p:sldId xmlns:r="http://schemas.openxmlformats.org/officeDocument/2006/relationships" id="257" r:id="Re7c42cef08d64be3"/>
    <p:sldId xmlns:r="http://schemas.openxmlformats.org/officeDocument/2006/relationships" id="258" r:id="R4eeafdca5776470e"/>
    <p:sldId xmlns:r="http://schemas.openxmlformats.org/officeDocument/2006/relationships" id="259" r:id="R1783fb1d4eb946ea"/>
    <p:sldId xmlns:r="http://schemas.openxmlformats.org/officeDocument/2006/relationships" id="260" r:id="Rba4c481ac4d04a11"/>
    <p:sldId xmlns:r="http://schemas.openxmlformats.org/officeDocument/2006/relationships" id="261" r:id="R646da134bb5c4ebe"/>
    <p:sldId xmlns:r="http://schemas.openxmlformats.org/officeDocument/2006/relationships" id="262" r:id="R7e2de818c772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cfb6816514fb9" /><Relationship Type="http://schemas.openxmlformats.org/officeDocument/2006/relationships/slide" Target="/ppt/slides/slide1.xml" Id="Rd0e8ccb963b147e1" /><Relationship Type="http://schemas.openxmlformats.org/officeDocument/2006/relationships/slide" Target="/ppt/slides/slide2.xml" Id="Re7c42cef08d64be3" /><Relationship Type="http://schemas.openxmlformats.org/officeDocument/2006/relationships/slide" Target="/ppt/slides/slide3.xml" Id="R4eeafdca5776470e" /><Relationship Type="http://schemas.openxmlformats.org/officeDocument/2006/relationships/slide" Target="/ppt/slides/slide4.xml" Id="R1783fb1d4eb946ea" /><Relationship Type="http://schemas.openxmlformats.org/officeDocument/2006/relationships/slide" Target="/ppt/slides/slide5.xml" Id="Rba4c481ac4d04a11" /><Relationship Type="http://schemas.openxmlformats.org/officeDocument/2006/relationships/slide" Target="/ppt/slides/slide6.xml" Id="R646da134bb5c4ebe" /><Relationship Type="http://schemas.openxmlformats.org/officeDocument/2006/relationships/slide" Target="/ppt/slides/slide7.xml" Id="R7e2de818c772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f4de0b332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aefdd9e7c4d8a" /><Relationship Type="http://schemas.openxmlformats.org/officeDocument/2006/relationships/theme" Target="/ppt/slideMasters/theme/theme1.xml" Id="R067c52d9dea9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9aefdd9e7c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b49e87474b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62e38e673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2fb58309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3b2c0cab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9e70dd21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edabac4b2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4d6da50b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INNBLICK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INNBLICK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INNBLICK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INNBLICK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INNBLICK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INNBLICK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−1 564 447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88 039 143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94 044 877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INNBLICK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ØVERSJØEN KNUT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OLSVOLD CORNELIA DALGRAV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ØVERSJØEN BIRGITTE K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ØVERSJØEN OSMUND KVALEVÅG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INNBLICK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Øversjøen, Oscars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INNBLICK INVEST AS</a:t>
            </a:r>
          </a:p>
        </p:txBody>
      </p:sp>
    </p:spTree>
  </p:cSld>
  <p:clrMapOvr>
    <a:masterClrMapping xmlns:a="http://schemas.openxmlformats.org/drawingml/2006/main"/>
  </p:clrMapOvr>
</p:sld>
</file>