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61d319ed9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99b6c1d884e07"/>
  </p:sldMasterIdLst>
  <p:sldIdLst>
    <p:sldId xmlns:r="http://schemas.openxmlformats.org/officeDocument/2006/relationships" id="256" r:id="R58fc5708a548421f"/>
    <p:sldId xmlns:r="http://schemas.openxmlformats.org/officeDocument/2006/relationships" id="257" r:id="R26f5463fb4d94a9d"/>
    <p:sldId xmlns:r="http://schemas.openxmlformats.org/officeDocument/2006/relationships" id="258" r:id="Rc5fd6c0090bc4b73"/>
    <p:sldId xmlns:r="http://schemas.openxmlformats.org/officeDocument/2006/relationships" id="259" r:id="R8474335ab71a436e"/>
    <p:sldId xmlns:r="http://schemas.openxmlformats.org/officeDocument/2006/relationships" id="260" r:id="Rc09b833d5ed34a64"/>
    <p:sldId xmlns:r="http://schemas.openxmlformats.org/officeDocument/2006/relationships" id="261" r:id="Rc79cb14ddb90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99b6c1d884e07" /><Relationship Type="http://schemas.openxmlformats.org/officeDocument/2006/relationships/slide" Target="/ppt/slides/slide1.xml" Id="R58fc5708a548421f" /><Relationship Type="http://schemas.openxmlformats.org/officeDocument/2006/relationships/slide" Target="/ppt/slides/slide2.xml" Id="R26f5463fb4d94a9d" /><Relationship Type="http://schemas.openxmlformats.org/officeDocument/2006/relationships/slide" Target="/ppt/slides/slide3.xml" Id="Rc5fd6c0090bc4b73" /><Relationship Type="http://schemas.openxmlformats.org/officeDocument/2006/relationships/slide" Target="/ppt/slides/slide4.xml" Id="R8474335ab71a436e" /><Relationship Type="http://schemas.openxmlformats.org/officeDocument/2006/relationships/slide" Target="/ppt/slides/slide5.xml" Id="Rc09b833d5ed34a64" /><Relationship Type="http://schemas.openxmlformats.org/officeDocument/2006/relationships/slide" Target="/ppt/slides/slide6.xml" Id="Rc79cb14ddb90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9edc05d1c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c45d8896f4a52" /><Relationship Type="http://schemas.openxmlformats.org/officeDocument/2006/relationships/theme" Target="/ppt/slideMasters/theme/theme1.xml" Id="Rc09eda4ea3e8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c45d8896f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c71d2a83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65fa9a14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37c5e114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835ba63a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ba6658cc5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f4659b6a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GLOMMEN MJØSEN SKOG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MJØSEN SKOG SA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4 311 770 000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2 175 123 000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2 480 107 000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post@glommen-mjosen.no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www.glommen-mjosen.no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988 983 659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SKOG SA</a:t>
            </a:r>
          </a:p>
        </p:txBody>
      </p:sp>
    </p:spTree>
  </p:cSld>
  <p:clrMapOvr>
    <a:masterClrMapping xmlns:a="http://schemas.openxmlformats.org/drawingml/2006/main"/>
  </p:clrMapOvr>
</p:sld>
</file>