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74870a614a47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34b6b0bb294877"/>
  </p:sldMasterIdLst>
  <p:sldIdLst>
    <p:sldId xmlns:r="http://schemas.openxmlformats.org/officeDocument/2006/relationships" id="256" r:id="Rca4c4a85ddfd48e8"/>
    <p:sldId xmlns:r="http://schemas.openxmlformats.org/officeDocument/2006/relationships" id="257" r:id="Rc73b97f2e89b4ad3"/>
    <p:sldId xmlns:r="http://schemas.openxmlformats.org/officeDocument/2006/relationships" id="258" r:id="R31667b2c0a52401e"/>
    <p:sldId xmlns:r="http://schemas.openxmlformats.org/officeDocument/2006/relationships" id="259" r:id="Rc6407db02e5545a5"/>
    <p:sldId xmlns:r="http://schemas.openxmlformats.org/officeDocument/2006/relationships" id="260" r:id="R0c5552a9621243d7"/>
    <p:sldId xmlns:r="http://schemas.openxmlformats.org/officeDocument/2006/relationships" id="261" r:id="R4439563ee3254894"/>
    <p:sldId xmlns:r="http://schemas.openxmlformats.org/officeDocument/2006/relationships" id="262" r:id="R2f52dd13bedc44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34b6b0bb294877" /><Relationship Type="http://schemas.openxmlformats.org/officeDocument/2006/relationships/slide" Target="/ppt/slides/slide1.xml" Id="Rca4c4a85ddfd48e8" /><Relationship Type="http://schemas.openxmlformats.org/officeDocument/2006/relationships/slide" Target="/ppt/slides/slide2.xml" Id="Rc73b97f2e89b4ad3" /><Relationship Type="http://schemas.openxmlformats.org/officeDocument/2006/relationships/slide" Target="/ppt/slides/slide3.xml" Id="R31667b2c0a52401e" /><Relationship Type="http://schemas.openxmlformats.org/officeDocument/2006/relationships/slide" Target="/ppt/slides/slide4.xml" Id="Rc6407db02e5545a5" /><Relationship Type="http://schemas.openxmlformats.org/officeDocument/2006/relationships/slide" Target="/ppt/slides/slide5.xml" Id="R0c5552a9621243d7" /><Relationship Type="http://schemas.openxmlformats.org/officeDocument/2006/relationships/slide" Target="/ppt/slides/slide6.xml" Id="R4439563ee3254894" /><Relationship Type="http://schemas.openxmlformats.org/officeDocument/2006/relationships/slide" Target="/ppt/slides/slide7.xml" Id="R2f52dd13bedc44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bf32b95e7c4e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5fea59ec8400d" /><Relationship Type="http://schemas.openxmlformats.org/officeDocument/2006/relationships/theme" Target="/ppt/slideMasters/theme/theme1.xml" Id="R8dfca50704284a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85fea59ec840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d1fd04b8c41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25c79c60946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7daf250514f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44a17c4d84f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6be43949a42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d5f1925c847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323f21d014d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HEGGLAND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HEGGLAND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6 192 038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644 135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8 175 787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HEGGLAND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988 984 248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HEGGLAND INVEST AS</a:t>
            </a:r>
          </a:p>
        </p:txBody>
      </p:sp>
    </p:spTree>
  </p:cSld>
  <p:clrMapOvr>
    <a:masterClrMapping xmlns:a="http://schemas.openxmlformats.org/drawingml/2006/main"/>
  </p:clrMapOvr>
</p:sld>
</file>